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</p:sldMasterIdLst>
  <p:notesMasterIdLst>
    <p:notesMasterId r:id="rId15"/>
  </p:notesMasterIdLst>
  <p:sldIdLst>
    <p:sldId id="256" r:id="rId5"/>
    <p:sldId id="260" r:id="rId6"/>
    <p:sldId id="296" r:id="rId7"/>
    <p:sldId id="300" r:id="rId8"/>
    <p:sldId id="302" r:id="rId9"/>
    <p:sldId id="298" r:id="rId10"/>
    <p:sldId id="301" r:id="rId11"/>
    <p:sldId id="299" r:id="rId12"/>
    <p:sldId id="263" r:id="rId13"/>
    <p:sldId id="265" r:id="rId14"/>
  </p:sldIdLst>
  <p:sldSz cx="9144000" cy="5143500" type="screen16x9"/>
  <p:notesSz cx="6858000" cy="9144000"/>
  <p:embeddedFontLst>
    <p:embeddedFont>
      <p:font typeface="Albert Sans" panose="020B060402020202020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Carrois Gothic" panose="020B0604020202020204" charset="0"/>
      <p:regular r:id="rId21"/>
    </p:embeddedFont>
    <p:embeddedFont>
      <p:font typeface="DM Sans" panose="020F0502020204030204" pitchFamily="2" charset="0"/>
      <p:regular r:id="rId22"/>
      <p:bold r:id="rId23"/>
      <p:italic r:id="rId24"/>
      <p:boldItalic r:id="rId25"/>
    </p:embeddedFont>
    <p:embeddedFont>
      <p:font typeface="Gill Sans MT" panose="020B0502020104020203" pitchFamily="34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Palanquin" panose="020B0502040204020203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37CC27-E175-4DED-8D99-5B254178651A}">
  <a:tblStyle styleId="{1E37CC27-E175-4DED-8D99-5B25417865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 autoAdjust="0"/>
    <p:restoredTop sz="94660"/>
  </p:normalViewPr>
  <p:slideViewPr>
    <p:cSldViewPr snapToGrid="0">
      <p:cViewPr varScale="1">
        <p:scale>
          <a:sx n="197" d="100"/>
          <a:sy n="197" d="100"/>
        </p:scale>
        <p:origin x="720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e, Michelle A - (macoe)" userId="267cf815-f901-4f3d-846e-a66987aecd5d" providerId="ADAL" clId="{63CD7061-97F2-47A8-BB02-90062959A820}"/>
    <pc:docChg chg="modSld">
      <pc:chgData name="Coe, Michelle A - (macoe)" userId="267cf815-f901-4f3d-846e-a66987aecd5d" providerId="ADAL" clId="{63CD7061-97F2-47A8-BB02-90062959A820}" dt="2025-04-16T19:42:13.843" v="0" actId="20577"/>
      <pc:docMkLst>
        <pc:docMk/>
      </pc:docMkLst>
      <pc:sldChg chg="modSp mod">
        <pc:chgData name="Coe, Michelle A - (macoe)" userId="267cf815-f901-4f3d-846e-a66987aecd5d" providerId="ADAL" clId="{63CD7061-97F2-47A8-BB02-90062959A820}" dt="2025-04-16T19:42:13.843" v="0" actId="20577"/>
        <pc:sldMkLst>
          <pc:docMk/>
          <pc:sldMk cId="0" sldId="256"/>
        </pc:sldMkLst>
        <pc:spChg chg="mod">
          <ac:chgData name="Coe, Michelle A - (macoe)" userId="267cf815-f901-4f3d-846e-a66987aecd5d" providerId="ADAL" clId="{63CD7061-97F2-47A8-BB02-90062959A820}" dt="2025-04-16T19:42:13.843" v="0" actId="20577"/>
          <ac:spMkLst>
            <pc:docMk/>
            <pc:sldMk cId="0" sldId="256"/>
            <ac:spMk id="4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d1bf8d60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d1bf8d60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b1e7c7789d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b1e7c7789d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b1e7c7789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b1e7c7789d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>
          <a:extLst>
            <a:ext uri="{FF2B5EF4-FFF2-40B4-BE49-F238E27FC236}">
              <a16:creationId xmlns:a16="http://schemas.microsoft.com/office/drawing/2014/main" id="{D305B4B3-B157-82A4-5F62-99FAFA7CF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b1e7c7789d_0_125:notes">
            <a:extLst>
              <a:ext uri="{FF2B5EF4-FFF2-40B4-BE49-F238E27FC236}">
                <a16:creationId xmlns:a16="http://schemas.microsoft.com/office/drawing/2014/main" id="{BD06CBF7-6FE0-30A7-46C0-E4E6B4B183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b1e7c7789d_0_125:notes">
            <a:extLst>
              <a:ext uri="{FF2B5EF4-FFF2-40B4-BE49-F238E27FC236}">
                <a16:creationId xmlns:a16="http://schemas.microsoft.com/office/drawing/2014/main" id="{C030C701-8368-AE15-0159-963105B0A2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08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>
          <a:extLst>
            <a:ext uri="{FF2B5EF4-FFF2-40B4-BE49-F238E27FC236}">
              <a16:creationId xmlns:a16="http://schemas.microsoft.com/office/drawing/2014/main" id="{5FA85708-7216-D662-62B0-E3F1A1031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b1e7c7789d_0_125:notes">
            <a:extLst>
              <a:ext uri="{FF2B5EF4-FFF2-40B4-BE49-F238E27FC236}">
                <a16:creationId xmlns:a16="http://schemas.microsoft.com/office/drawing/2014/main" id="{F7ADC19A-8D8B-C99F-8609-0DE2300556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b1e7c7789d_0_125:notes">
            <a:extLst>
              <a:ext uri="{FF2B5EF4-FFF2-40B4-BE49-F238E27FC236}">
                <a16:creationId xmlns:a16="http://schemas.microsoft.com/office/drawing/2014/main" id="{F8673173-725A-B2D7-C56F-8C888BE1A1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98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>
          <a:extLst>
            <a:ext uri="{FF2B5EF4-FFF2-40B4-BE49-F238E27FC236}">
              <a16:creationId xmlns:a16="http://schemas.microsoft.com/office/drawing/2014/main" id="{DA76C8DB-43CD-35F3-DAEE-0FA2F970D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b1e7c7789d_0_125:notes">
            <a:extLst>
              <a:ext uri="{FF2B5EF4-FFF2-40B4-BE49-F238E27FC236}">
                <a16:creationId xmlns:a16="http://schemas.microsoft.com/office/drawing/2014/main" id="{4D1076AA-B6C4-2A87-30F8-ABF293E0C2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b1e7c7789d_0_125:notes">
            <a:extLst>
              <a:ext uri="{FF2B5EF4-FFF2-40B4-BE49-F238E27FC236}">
                <a16:creationId xmlns:a16="http://schemas.microsoft.com/office/drawing/2014/main" id="{89BAD6D7-34E0-12E1-1D4D-A30B8E1D1A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834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>
          <a:extLst>
            <a:ext uri="{FF2B5EF4-FFF2-40B4-BE49-F238E27FC236}">
              <a16:creationId xmlns:a16="http://schemas.microsoft.com/office/drawing/2014/main" id="{AD7F20ED-9D5A-204D-D89C-79CC66900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b1e7c7789d_0_125:notes">
            <a:extLst>
              <a:ext uri="{FF2B5EF4-FFF2-40B4-BE49-F238E27FC236}">
                <a16:creationId xmlns:a16="http://schemas.microsoft.com/office/drawing/2014/main" id="{8C3736F4-7873-7E9A-6BDA-F23B17E56C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b1e7c7789d_0_125:notes">
            <a:extLst>
              <a:ext uri="{FF2B5EF4-FFF2-40B4-BE49-F238E27FC236}">
                <a16:creationId xmlns:a16="http://schemas.microsoft.com/office/drawing/2014/main" id="{E0E59EC7-A05B-E9F8-38B7-81D8CCBF22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183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>
          <a:extLst>
            <a:ext uri="{FF2B5EF4-FFF2-40B4-BE49-F238E27FC236}">
              <a16:creationId xmlns:a16="http://schemas.microsoft.com/office/drawing/2014/main" id="{756F08F3-844D-2EF0-6DA0-17414E8A7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b1e7c7789d_0_125:notes">
            <a:extLst>
              <a:ext uri="{FF2B5EF4-FFF2-40B4-BE49-F238E27FC236}">
                <a16:creationId xmlns:a16="http://schemas.microsoft.com/office/drawing/2014/main" id="{1EAD3BBE-967D-6180-8B87-5DFFF81527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b1e7c7789d_0_125:notes">
            <a:extLst>
              <a:ext uri="{FF2B5EF4-FFF2-40B4-BE49-F238E27FC236}">
                <a16:creationId xmlns:a16="http://schemas.microsoft.com/office/drawing/2014/main" id="{FB752968-6905-91F1-EADB-0897955F62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303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>
          <a:extLst>
            <a:ext uri="{FF2B5EF4-FFF2-40B4-BE49-F238E27FC236}">
              <a16:creationId xmlns:a16="http://schemas.microsoft.com/office/drawing/2014/main" id="{6147BFB6-9BC2-FEE6-17E6-47D39AAEC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b1e7c7789d_0_125:notes">
            <a:extLst>
              <a:ext uri="{FF2B5EF4-FFF2-40B4-BE49-F238E27FC236}">
                <a16:creationId xmlns:a16="http://schemas.microsoft.com/office/drawing/2014/main" id="{23A49705-DC63-17A0-C243-6D544CA687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b1e7c7789d_0_125:notes">
            <a:extLst>
              <a:ext uri="{FF2B5EF4-FFF2-40B4-BE49-F238E27FC236}">
                <a16:creationId xmlns:a16="http://schemas.microsoft.com/office/drawing/2014/main" id="{5D1F3A95-C269-9CE5-EFBC-80956EA471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70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b1e7c7789d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b1e7c7789d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53754" y="-1959973"/>
            <a:ext cx="13339321" cy="8244111"/>
            <a:chOff x="-1853754" y="-1959973"/>
            <a:chExt cx="13339321" cy="8244111"/>
          </a:xfrm>
        </p:grpSpPr>
        <p:sp>
          <p:nvSpPr>
            <p:cNvPr id="10" name="Google Shape;10;p2"/>
            <p:cNvSpPr/>
            <p:nvPr/>
          </p:nvSpPr>
          <p:spPr>
            <a:xfrm>
              <a:off x="-1701299" y="3676332"/>
              <a:ext cx="10269546" cy="2607806"/>
            </a:xfrm>
            <a:custGeom>
              <a:avLst/>
              <a:gdLst/>
              <a:ahLst/>
              <a:cxnLst/>
              <a:rect l="l" t="t" r="r" b="b"/>
              <a:pathLst>
                <a:path w="3961252" h="1005904" extrusionOk="0">
                  <a:moveTo>
                    <a:pt x="0" y="355714"/>
                  </a:moveTo>
                  <a:cubicBezTo>
                    <a:pt x="40400" y="231316"/>
                    <a:pt x="183704" y="157275"/>
                    <a:pt x="320612" y="110519"/>
                  </a:cubicBezTo>
                  <a:cubicBezTo>
                    <a:pt x="688100" y="-14972"/>
                    <a:pt x="1101171" y="-34322"/>
                    <a:pt x="1481695" y="56194"/>
                  </a:cubicBezTo>
                  <a:cubicBezTo>
                    <a:pt x="1896911" y="154927"/>
                    <a:pt x="2259664" y="376117"/>
                    <a:pt x="2599949" y="607953"/>
                  </a:cubicBezTo>
                  <a:cubicBezTo>
                    <a:pt x="2722404" y="691385"/>
                    <a:pt x="2845427" y="777853"/>
                    <a:pt x="2989176" y="828495"/>
                  </a:cubicBezTo>
                  <a:cubicBezTo>
                    <a:pt x="3295700" y="936418"/>
                    <a:pt x="3641450" y="865495"/>
                    <a:pt x="3961252" y="793438"/>
                  </a:cubicBezTo>
                  <a:cubicBezTo>
                    <a:pt x="3587732" y="992080"/>
                    <a:pt x="3128472" y="1007058"/>
                    <a:pt x="2692206" y="1005843"/>
                  </a:cubicBezTo>
                  <a:cubicBezTo>
                    <a:pt x="2164371" y="1004386"/>
                    <a:pt x="1633459" y="987020"/>
                    <a:pt x="1116837" y="891727"/>
                  </a:cubicBezTo>
                  <a:cubicBezTo>
                    <a:pt x="942727" y="859625"/>
                    <a:pt x="767970" y="817727"/>
                    <a:pt x="616125" y="736157"/>
                  </a:cubicBezTo>
                  <a:cubicBezTo>
                    <a:pt x="464279" y="654588"/>
                    <a:pt x="336156" y="528286"/>
                    <a:pt x="295877" y="37563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163046" y="1555755"/>
              <a:ext cx="2392144" cy="738984"/>
            </a:xfrm>
            <a:custGeom>
              <a:avLst/>
              <a:gdLst/>
              <a:ahLst/>
              <a:cxnLst/>
              <a:rect l="l" t="t" r="r" b="b"/>
              <a:pathLst>
                <a:path w="922717" h="285047" extrusionOk="0">
                  <a:moveTo>
                    <a:pt x="828477" y="0"/>
                  </a:moveTo>
                  <a:cubicBezTo>
                    <a:pt x="828477" y="0"/>
                    <a:pt x="792166" y="128123"/>
                    <a:pt x="548185" y="139498"/>
                  </a:cubicBezTo>
                  <a:cubicBezTo>
                    <a:pt x="304204" y="150874"/>
                    <a:pt x="-61746" y="132171"/>
                    <a:pt x="8893" y="221230"/>
                  </a:cubicBezTo>
                  <a:cubicBezTo>
                    <a:pt x="79534" y="310289"/>
                    <a:pt x="922718" y="280130"/>
                    <a:pt x="922718" y="28013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853754" y="-1959973"/>
              <a:ext cx="12721805" cy="4037256"/>
            </a:xfrm>
            <a:custGeom>
              <a:avLst/>
              <a:gdLst/>
              <a:ahLst/>
              <a:cxnLst/>
              <a:rect l="l" t="t" r="r" b="b"/>
              <a:pathLst>
                <a:path w="4907157" h="1557283" extrusionOk="0">
                  <a:moveTo>
                    <a:pt x="668882" y="505803"/>
                  </a:moveTo>
                  <a:cubicBezTo>
                    <a:pt x="384987" y="623887"/>
                    <a:pt x="156106" y="841191"/>
                    <a:pt x="43689" y="1099502"/>
                  </a:cubicBezTo>
                  <a:cubicBezTo>
                    <a:pt x="-16709" y="1238190"/>
                    <a:pt x="-30108" y="1422097"/>
                    <a:pt x="106152" y="1509536"/>
                  </a:cubicBezTo>
                  <a:cubicBezTo>
                    <a:pt x="224357" y="1585398"/>
                    <a:pt x="395552" y="1561069"/>
                    <a:pt x="526954" y="1504557"/>
                  </a:cubicBezTo>
                  <a:cubicBezTo>
                    <a:pt x="952938" y="1321298"/>
                    <a:pt x="1724916" y="1155892"/>
                    <a:pt x="2346506" y="1190584"/>
                  </a:cubicBezTo>
                  <a:cubicBezTo>
                    <a:pt x="2765082" y="1213942"/>
                    <a:pt x="3124960" y="1290371"/>
                    <a:pt x="3521353" y="1344616"/>
                  </a:cubicBezTo>
                  <a:cubicBezTo>
                    <a:pt x="3917745" y="1398860"/>
                    <a:pt x="4356238" y="1380482"/>
                    <a:pt x="4672801" y="1163340"/>
                  </a:cubicBezTo>
                  <a:cubicBezTo>
                    <a:pt x="4805661" y="1072217"/>
                    <a:pt x="4914758" y="936403"/>
                    <a:pt x="4906743" y="788241"/>
                  </a:cubicBezTo>
                  <a:cubicBezTo>
                    <a:pt x="4898848" y="642914"/>
                    <a:pt x="4782020" y="520296"/>
                    <a:pt x="4655759" y="426582"/>
                  </a:cubicBezTo>
                  <a:cubicBezTo>
                    <a:pt x="4159823" y="58486"/>
                    <a:pt x="3465853" y="-29844"/>
                    <a:pt x="2818841" y="8087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262999" y="-851184"/>
              <a:ext cx="4383109" cy="2282979"/>
            </a:xfrm>
            <a:custGeom>
              <a:avLst/>
              <a:gdLst/>
              <a:ahLst/>
              <a:cxnLst/>
              <a:rect l="l" t="t" r="r" b="b"/>
              <a:pathLst>
                <a:path w="1690688" h="880609" extrusionOk="0">
                  <a:moveTo>
                    <a:pt x="123023" y="880610"/>
                  </a:moveTo>
                  <a:cubicBezTo>
                    <a:pt x="161723" y="817297"/>
                    <a:pt x="208357" y="756089"/>
                    <a:pt x="272965" y="712167"/>
                  </a:cubicBezTo>
                  <a:cubicBezTo>
                    <a:pt x="362307" y="651446"/>
                    <a:pt x="478327" y="629140"/>
                    <a:pt x="591067" y="625335"/>
                  </a:cubicBezTo>
                  <a:cubicBezTo>
                    <a:pt x="703807" y="621530"/>
                    <a:pt x="816386" y="634403"/>
                    <a:pt x="929207" y="636022"/>
                  </a:cubicBezTo>
                  <a:cubicBezTo>
                    <a:pt x="1118861" y="638734"/>
                    <a:pt x="1309083" y="609143"/>
                    <a:pt x="1486229" y="549352"/>
                  </a:cubicBezTo>
                  <a:cubicBezTo>
                    <a:pt x="1551647" y="527289"/>
                    <a:pt x="1618643" y="498669"/>
                    <a:pt x="1657262" y="447137"/>
                  </a:cubicBezTo>
                  <a:cubicBezTo>
                    <a:pt x="1694545" y="397385"/>
                    <a:pt x="1699079" y="332048"/>
                    <a:pt x="1678596" y="275213"/>
                  </a:cubicBezTo>
                  <a:cubicBezTo>
                    <a:pt x="1658112" y="218417"/>
                    <a:pt x="1614838" y="169597"/>
                    <a:pt x="1563872" y="130452"/>
                  </a:cubicBezTo>
                  <a:cubicBezTo>
                    <a:pt x="1417249" y="17873"/>
                    <a:pt x="1208284" y="-17467"/>
                    <a:pt x="1015917" y="7713"/>
                  </a:cubicBezTo>
                  <a:cubicBezTo>
                    <a:pt x="823551" y="32892"/>
                    <a:pt x="645474" y="112721"/>
                    <a:pt x="483710" y="207892"/>
                  </a:cubicBezTo>
                  <a:cubicBezTo>
                    <a:pt x="371942" y="273674"/>
                    <a:pt x="265314" y="347917"/>
                    <a:pt x="178401" y="438231"/>
                  </a:cubicBezTo>
                  <a:cubicBezTo>
                    <a:pt x="91488" y="528585"/>
                    <a:pt x="24653" y="636022"/>
                    <a:pt x="0" y="7524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1683" y="4269250"/>
              <a:ext cx="1689626" cy="1364402"/>
            </a:xfrm>
            <a:custGeom>
              <a:avLst/>
              <a:gdLst/>
              <a:ahLst/>
              <a:cxnLst/>
              <a:rect l="l" t="t" r="r" b="b"/>
              <a:pathLst>
                <a:path w="651736" h="526288" extrusionOk="0">
                  <a:moveTo>
                    <a:pt x="53706" y="492913"/>
                  </a:moveTo>
                  <a:cubicBezTo>
                    <a:pt x="53706" y="492913"/>
                    <a:pt x="-74985" y="133844"/>
                    <a:pt x="66053" y="25031"/>
                  </a:cubicBezTo>
                  <a:cubicBezTo>
                    <a:pt x="207089" y="-83783"/>
                    <a:pt x="552840" y="184608"/>
                    <a:pt x="643437" y="398632"/>
                  </a:cubicBezTo>
                  <a:cubicBezTo>
                    <a:pt x="733993" y="612616"/>
                    <a:pt x="53706" y="492913"/>
                    <a:pt x="53706" y="492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97745" y="1458931"/>
              <a:ext cx="9887821" cy="2373276"/>
            </a:xfrm>
            <a:custGeom>
              <a:avLst/>
              <a:gdLst/>
              <a:ahLst/>
              <a:cxnLst/>
              <a:rect l="l" t="t" r="r" b="b"/>
              <a:pathLst>
                <a:path w="3814010" h="915439" extrusionOk="0">
                  <a:moveTo>
                    <a:pt x="3289131" y="762260"/>
                  </a:moveTo>
                  <a:cubicBezTo>
                    <a:pt x="2785666" y="946814"/>
                    <a:pt x="2219495" y="927221"/>
                    <a:pt x="1675589" y="893014"/>
                  </a:cubicBezTo>
                  <a:cubicBezTo>
                    <a:pt x="1204994" y="863422"/>
                    <a:pt x="719341" y="821119"/>
                    <a:pt x="306554" y="619847"/>
                  </a:cubicBezTo>
                  <a:cubicBezTo>
                    <a:pt x="213082" y="574265"/>
                    <a:pt x="122283" y="519089"/>
                    <a:pt x="62330" y="441203"/>
                  </a:cubicBezTo>
                  <a:cubicBezTo>
                    <a:pt x="2377" y="363317"/>
                    <a:pt x="-21790" y="258754"/>
                    <a:pt x="23427" y="173500"/>
                  </a:cubicBezTo>
                  <a:cubicBezTo>
                    <a:pt x="84716" y="57967"/>
                    <a:pt x="245589" y="14368"/>
                    <a:pt x="389823" y="4046"/>
                  </a:cubicBezTo>
                  <a:cubicBezTo>
                    <a:pt x="838437" y="-28096"/>
                    <a:pt x="1271181" y="137108"/>
                    <a:pt x="1685021" y="292960"/>
                  </a:cubicBezTo>
                  <a:cubicBezTo>
                    <a:pt x="2098902" y="448854"/>
                    <a:pt x="2541119" y="601954"/>
                    <a:pt x="2986453" y="544430"/>
                  </a:cubicBezTo>
                  <a:cubicBezTo>
                    <a:pt x="3288605" y="505406"/>
                    <a:pt x="3564687" y="371575"/>
                    <a:pt x="3814011" y="21616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34801" y="-134720"/>
              <a:ext cx="1674677" cy="1132497"/>
            </a:xfrm>
            <a:custGeom>
              <a:avLst/>
              <a:gdLst/>
              <a:ahLst/>
              <a:cxnLst/>
              <a:rect l="l" t="t" r="r" b="b"/>
              <a:pathLst>
                <a:path w="645970" h="436836" extrusionOk="0">
                  <a:moveTo>
                    <a:pt x="420126" y="0"/>
                  </a:moveTo>
                  <a:cubicBezTo>
                    <a:pt x="294755" y="9068"/>
                    <a:pt x="173595" y="57767"/>
                    <a:pt x="83646" y="135248"/>
                  </a:cubicBezTo>
                  <a:cubicBezTo>
                    <a:pt x="36728" y="175648"/>
                    <a:pt x="-3591" y="228679"/>
                    <a:pt x="254" y="286364"/>
                  </a:cubicBezTo>
                  <a:cubicBezTo>
                    <a:pt x="3534" y="335549"/>
                    <a:pt x="39967" y="380200"/>
                    <a:pt x="87815" y="405703"/>
                  </a:cubicBezTo>
                  <a:cubicBezTo>
                    <a:pt x="135664" y="431206"/>
                    <a:pt x="193512" y="439181"/>
                    <a:pt x="249336" y="436266"/>
                  </a:cubicBezTo>
                  <a:cubicBezTo>
                    <a:pt x="396444" y="428575"/>
                    <a:pt x="525418" y="351215"/>
                    <a:pt x="645971" y="2765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825849" y="1759472"/>
              <a:ext cx="2224287" cy="971827"/>
            </a:xfrm>
            <a:custGeom>
              <a:avLst/>
              <a:gdLst/>
              <a:ahLst/>
              <a:cxnLst/>
              <a:rect l="l" t="t" r="r" b="b"/>
              <a:pathLst>
                <a:path w="857970" h="374861" extrusionOk="0">
                  <a:moveTo>
                    <a:pt x="0" y="229857"/>
                  </a:moveTo>
                  <a:cubicBezTo>
                    <a:pt x="128164" y="161646"/>
                    <a:pt x="263452" y="103758"/>
                    <a:pt x="403598" y="57245"/>
                  </a:cubicBezTo>
                  <a:cubicBezTo>
                    <a:pt x="518605" y="19071"/>
                    <a:pt x="641749" y="-11856"/>
                    <a:pt x="763274" y="4458"/>
                  </a:cubicBezTo>
                  <a:cubicBezTo>
                    <a:pt x="802622" y="9720"/>
                    <a:pt x="847394" y="25386"/>
                    <a:pt x="856421" y="59553"/>
                  </a:cubicBezTo>
                  <a:cubicBezTo>
                    <a:pt x="860631" y="75381"/>
                    <a:pt x="855814" y="92140"/>
                    <a:pt x="847353" y="106592"/>
                  </a:cubicBezTo>
                  <a:cubicBezTo>
                    <a:pt x="820069" y="153186"/>
                    <a:pt x="760278" y="176341"/>
                    <a:pt x="704535" y="194639"/>
                  </a:cubicBezTo>
                  <a:cubicBezTo>
                    <a:pt x="476788" y="269448"/>
                    <a:pt x="240661" y="322236"/>
                    <a:pt x="5100" y="37486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652570" y="3666381"/>
              <a:ext cx="3379490" cy="675523"/>
            </a:xfrm>
            <a:custGeom>
              <a:avLst/>
              <a:gdLst/>
              <a:ahLst/>
              <a:cxnLst/>
              <a:rect l="l" t="t" r="r" b="b"/>
              <a:pathLst>
                <a:path w="1303564" h="260568" extrusionOk="0">
                  <a:moveTo>
                    <a:pt x="1154148" y="17447"/>
                  </a:moveTo>
                  <a:cubicBezTo>
                    <a:pt x="819328" y="156096"/>
                    <a:pt x="431234" y="127638"/>
                    <a:pt x="63462" y="162735"/>
                  </a:cubicBezTo>
                  <a:cubicBezTo>
                    <a:pt x="34963" y="165447"/>
                    <a:pt x="-1794" y="176741"/>
                    <a:pt x="68" y="201961"/>
                  </a:cubicBezTo>
                  <a:cubicBezTo>
                    <a:pt x="1687" y="224185"/>
                    <a:pt x="32575" y="233496"/>
                    <a:pt x="57511" y="236977"/>
                  </a:cubicBezTo>
                  <a:cubicBezTo>
                    <a:pt x="312948" y="272520"/>
                    <a:pt x="575509" y="267865"/>
                    <a:pt x="829084" y="223254"/>
                  </a:cubicBezTo>
                  <a:cubicBezTo>
                    <a:pt x="1009306" y="191557"/>
                    <a:pt x="1197301" y="132131"/>
                    <a:pt x="130356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1607932" y="-929009"/>
            <a:ext cx="13576005" cy="8024628"/>
            <a:chOff x="-1607932" y="-929009"/>
            <a:chExt cx="13576005" cy="8024628"/>
          </a:xfrm>
        </p:grpSpPr>
        <p:sp>
          <p:nvSpPr>
            <p:cNvPr id="20" name="Google Shape;20;p2"/>
            <p:cNvSpPr/>
            <p:nvPr/>
          </p:nvSpPr>
          <p:spPr>
            <a:xfrm>
              <a:off x="7591074" y="-538297"/>
              <a:ext cx="2625464" cy="1821050"/>
            </a:xfrm>
            <a:custGeom>
              <a:avLst/>
              <a:gdLst/>
              <a:ahLst/>
              <a:cxnLst/>
              <a:rect l="l" t="t" r="r" b="b"/>
              <a:pathLst>
                <a:path w="1012715" h="702430" extrusionOk="0">
                  <a:moveTo>
                    <a:pt x="372909" y="702390"/>
                  </a:moveTo>
                  <a:cubicBezTo>
                    <a:pt x="188760" y="702390"/>
                    <a:pt x="97758" y="650129"/>
                    <a:pt x="53795" y="606045"/>
                  </a:cubicBezTo>
                  <a:cubicBezTo>
                    <a:pt x="-12918" y="539170"/>
                    <a:pt x="-17857" y="445496"/>
                    <a:pt x="40517" y="355466"/>
                  </a:cubicBezTo>
                  <a:cubicBezTo>
                    <a:pt x="164390" y="164475"/>
                    <a:pt x="428975" y="6639"/>
                    <a:pt x="440189" y="0"/>
                  </a:cubicBezTo>
                  <a:lnTo>
                    <a:pt x="457393" y="22589"/>
                  </a:lnTo>
                  <a:cubicBezTo>
                    <a:pt x="454722" y="24167"/>
                    <a:pt x="187546" y="183583"/>
                    <a:pt x="67316" y="368987"/>
                  </a:cubicBezTo>
                  <a:cubicBezTo>
                    <a:pt x="15783" y="448492"/>
                    <a:pt x="19386" y="530385"/>
                    <a:pt x="76950" y="588112"/>
                  </a:cubicBezTo>
                  <a:cubicBezTo>
                    <a:pt x="105247" y="616449"/>
                    <a:pt x="187100" y="675430"/>
                    <a:pt x="376390" y="675430"/>
                  </a:cubicBezTo>
                  <a:cubicBezTo>
                    <a:pt x="517468" y="675430"/>
                    <a:pt x="718214" y="642680"/>
                    <a:pt x="1000976" y="540101"/>
                  </a:cubicBezTo>
                  <a:lnTo>
                    <a:pt x="1012715" y="565240"/>
                  </a:lnTo>
                  <a:cubicBezTo>
                    <a:pt x="764363" y="655351"/>
                    <a:pt x="550865" y="701500"/>
                    <a:pt x="378131" y="702431"/>
                  </a:cubicBezTo>
                  <a:cubicBezTo>
                    <a:pt x="376390" y="702390"/>
                    <a:pt x="374650" y="702390"/>
                    <a:pt x="372909" y="70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433228" y="1168017"/>
              <a:ext cx="2688682" cy="1447227"/>
            </a:xfrm>
            <a:custGeom>
              <a:avLst/>
              <a:gdLst/>
              <a:ahLst/>
              <a:cxnLst/>
              <a:rect l="l" t="t" r="r" b="b"/>
              <a:pathLst>
                <a:path w="1037100" h="558236" extrusionOk="0">
                  <a:moveTo>
                    <a:pt x="743904" y="558236"/>
                  </a:moveTo>
                  <a:cubicBezTo>
                    <a:pt x="702654" y="558236"/>
                    <a:pt x="653510" y="557548"/>
                    <a:pt x="600439" y="555403"/>
                  </a:cubicBezTo>
                  <a:cubicBezTo>
                    <a:pt x="403052" y="547387"/>
                    <a:pt x="248981" y="524030"/>
                    <a:pt x="142515" y="485937"/>
                  </a:cubicBezTo>
                  <a:cubicBezTo>
                    <a:pt x="37830" y="448492"/>
                    <a:pt x="-9573" y="407039"/>
                    <a:pt x="1599" y="362631"/>
                  </a:cubicBezTo>
                  <a:cubicBezTo>
                    <a:pt x="23622" y="274989"/>
                    <a:pt x="293550" y="214955"/>
                    <a:pt x="603434" y="228800"/>
                  </a:cubicBezTo>
                  <a:cubicBezTo>
                    <a:pt x="882107" y="241228"/>
                    <a:pt x="970802" y="192326"/>
                    <a:pt x="996184" y="149133"/>
                  </a:cubicBezTo>
                  <a:cubicBezTo>
                    <a:pt x="1030309" y="91002"/>
                    <a:pt x="965701" y="17609"/>
                    <a:pt x="965053" y="16881"/>
                  </a:cubicBezTo>
                  <a:lnTo>
                    <a:pt x="989261" y="0"/>
                  </a:lnTo>
                  <a:cubicBezTo>
                    <a:pt x="992459" y="3562"/>
                    <a:pt x="1066823" y="87723"/>
                    <a:pt x="1023670" y="161520"/>
                  </a:cubicBezTo>
                  <a:cubicBezTo>
                    <a:pt x="980800" y="234791"/>
                    <a:pt x="838955" y="266569"/>
                    <a:pt x="601856" y="256003"/>
                  </a:cubicBezTo>
                  <a:cubicBezTo>
                    <a:pt x="295210" y="242361"/>
                    <a:pt x="47951" y="304136"/>
                    <a:pt x="31758" y="368541"/>
                  </a:cubicBezTo>
                  <a:cubicBezTo>
                    <a:pt x="24552" y="397202"/>
                    <a:pt x="67989" y="429951"/>
                    <a:pt x="154133" y="460758"/>
                  </a:cubicBezTo>
                  <a:cubicBezTo>
                    <a:pt x="400947" y="549007"/>
                    <a:pt x="858952" y="529130"/>
                    <a:pt x="863567" y="528928"/>
                  </a:cubicBezTo>
                  <a:lnTo>
                    <a:pt x="865186" y="556091"/>
                  </a:lnTo>
                  <a:cubicBezTo>
                    <a:pt x="864417" y="556131"/>
                    <a:pt x="816487" y="558236"/>
                    <a:pt x="743904" y="558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675099" y="4013925"/>
              <a:ext cx="4542446" cy="3081694"/>
            </a:xfrm>
            <a:custGeom>
              <a:avLst/>
              <a:gdLst/>
              <a:ahLst/>
              <a:cxnLst/>
              <a:rect l="l" t="t" r="r" b="b"/>
              <a:pathLst>
                <a:path w="1752149" h="1188696" extrusionOk="0">
                  <a:moveTo>
                    <a:pt x="1734419" y="1188697"/>
                  </a:moveTo>
                  <a:cubicBezTo>
                    <a:pt x="1733448" y="1185985"/>
                    <a:pt x="1637305" y="912129"/>
                    <a:pt x="1469267" y="632768"/>
                  </a:cubicBezTo>
                  <a:cubicBezTo>
                    <a:pt x="1370736" y="468981"/>
                    <a:pt x="1267144" y="335352"/>
                    <a:pt x="1161407" y="235647"/>
                  </a:cubicBezTo>
                  <a:cubicBezTo>
                    <a:pt x="1030005" y="111774"/>
                    <a:pt x="895040" y="40325"/>
                    <a:pt x="760238" y="23363"/>
                  </a:cubicBezTo>
                  <a:cubicBezTo>
                    <a:pt x="494438" y="-10155"/>
                    <a:pt x="306564" y="81818"/>
                    <a:pt x="195767" y="164845"/>
                  </a:cubicBezTo>
                  <a:cubicBezTo>
                    <a:pt x="75295" y="255118"/>
                    <a:pt x="17083" y="354783"/>
                    <a:pt x="16516" y="355795"/>
                  </a:cubicBezTo>
                  <a:lnTo>
                    <a:pt x="0" y="348428"/>
                  </a:lnTo>
                  <a:cubicBezTo>
                    <a:pt x="2388" y="344258"/>
                    <a:pt x="60115" y="245282"/>
                    <a:pt x="183218" y="152863"/>
                  </a:cubicBezTo>
                  <a:cubicBezTo>
                    <a:pt x="296970" y="67447"/>
                    <a:pt x="489863" y="-27157"/>
                    <a:pt x="762869" y="7252"/>
                  </a:cubicBezTo>
                  <a:cubicBezTo>
                    <a:pt x="901963" y="24780"/>
                    <a:pt x="1040651" y="97930"/>
                    <a:pt x="1175049" y="224676"/>
                  </a:cubicBezTo>
                  <a:cubicBezTo>
                    <a:pt x="1281919" y="325475"/>
                    <a:pt x="1386483" y="460318"/>
                    <a:pt x="1485783" y="625441"/>
                  </a:cubicBezTo>
                  <a:cubicBezTo>
                    <a:pt x="1654631" y="906178"/>
                    <a:pt x="1751178" y="1181289"/>
                    <a:pt x="1752150" y="1184042"/>
                  </a:cubicBezTo>
                  <a:lnTo>
                    <a:pt x="1734419" y="1188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970320" y="-929009"/>
              <a:ext cx="4464155" cy="1568442"/>
            </a:xfrm>
            <a:custGeom>
              <a:avLst/>
              <a:gdLst/>
              <a:ahLst/>
              <a:cxnLst/>
              <a:rect l="l" t="t" r="r" b="b"/>
              <a:pathLst>
                <a:path w="1721950" h="604992" extrusionOk="0">
                  <a:moveTo>
                    <a:pt x="761533" y="604992"/>
                  </a:moveTo>
                  <a:cubicBezTo>
                    <a:pt x="523382" y="604992"/>
                    <a:pt x="316523" y="552286"/>
                    <a:pt x="206576" y="456710"/>
                  </a:cubicBezTo>
                  <a:cubicBezTo>
                    <a:pt x="111931" y="374411"/>
                    <a:pt x="60762" y="254870"/>
                    <a:pt x="34571" y="169050"/>
                  </a:cubicBezTo>
                  <a:cubicBezTo>
                    <a:pt x="6234" y="76388"/>
                    <a:pt x="41" y="1903"/>
                    <a:pt x="0" y="1133"/>
                  </a:cubicBezTo>
                  <a:lnTo>
                    <a:pt x="18459" y="0"/>
                  </a:lnTo>
                  <a:cubicBezTo>
                    <a:pt x="18500" y="729"/>
                    <a:pt x="24653" y="73919"/>
                    <a:pt x="52545" y="165123"/>
                  </a:cubicBezTo>
                  <a:cubicBezTo>
                    <a:pt x="78169" y="248879"/>
                    <a:pt x="127961" y="365424"/>
                    <a:pt x="219611" y="445091"/>
                  </a:cubicBezTo>
                  <a:cubicBezTo>
                    <a:pt x="366963" y="573174"/>
                    <a:pt x="695832" y="621711"/>
                    <a:pt x="1038020" y="565806"/>
                  </a:cubicBezTo>
                  <a:cubicBezTo>
                    <a:pt x="1366323" y="512169"/>
                    <a:pt x="1615688" y="376435"/>
                    <a:pt x="1705070" y="202690"/>
                  </a:cubicBezTo>
                  <a:lnTo>
                    <a:pt x="1721951" y="209409"/>
                  </a:lnTo>
                  <a:cubicBezTo>
                    <a:pt x="1630059" y="388013"/>
                    <a:pt x="1375634" y="527268"/>
                    <a:pt x="1041380" y="581837"/>
                  </a:cubicBezTo>
                  <a:cubicBezTo>
                    <a:pt x="945966" y="597463"/>
                    <a:pt x="851523" y="604992"/>
                    <a:pt x="761533" y="6049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76353" y="-338238"/>
              <a:ext cx="3187759" cy="1839941"/>
            </a:xfrm>
            <a:custGeom>
              <a:avLst/>
              <a:gdLst/>
              <a:ahLst/>
              <a:cxnLst/>
              <a:rect l="l" t="t" r="r" b="b"/>
              <a:pathLst>
                <a:path w="1229608" h="709717" extrusionOk="0">
                  <a:moveTo>
                    <a:pt x="506128" y="709717"/>
                  </a:moveTo>
                  <a:cubicBezTo>
                    <a:pt x="181023" y="709717"/>
                    <a:pt x="64720" y="629605"/>
                    <a:pt x="23592" y="566333"/>
                  </a:cubicBezTo>
                  <a:cubicBezTo>
                    <a:pt x="-11870" y="511723"/>
                    <a:pt x="-16768" y="421936"/>
                    <a:pt x="75974" y="333849"/>
                  </a:cubicBezTo>
                  <a:cubicBezTo>
                    <a:pt x="278745" y="141118"/>
                    <a:pt x="649674" y="1376"/>
                    <a:pt x="653399" y="0"/>
                  </a:cubicBezTo>
                  <a:lnTo>
                    <a:pt x="660605" y="15019"/>
                  </a:lnTo>
                  <a:cubicBezTo>
                    <a:pt x="656921" y="16395"/>
                    <a:pt x="289594" y="154800"/>
                    <a:pt x="89535" y="344941"/>
                  </a:cubicBezTo>
                  <a:cubicBezTo>
                    <a:pt x="33226" y="398457"/>
                    <a:pt x="-9441" y="482617"/>
                    <a:pt x="39663" y="558237"/>
                  </a:cubicBezTo>
                  <a:cubicBezTo>
                    <a:pt x="70792" y="606166"/>
                    <a:pt x="152120" y="667414"/>
                    <a:pt x="362703" y="686805"/>
                  </a:cubicBezTo>
                  <a:cubicBezTo>
                    <a:pt x="571951" y="706074"/>
                    <a:pt x="862241" y="680166"/>
                    <a:pt x="1225642" y="609769"/>
                  </a:cubicBezTo>
                  <a:lnTo>
                    <a:pt x="1229609" y="625719"/>
                  </a:lnTo>
                  <a:cubicBezTo>
                    <a:pt x="914705" y="686724"/>
                    <a:pt x="680400" y="709717"/>
                    <a:pt x="506128" y="7097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329090" y="3366070"/>
              <a:ext cx="11645723" cy="2025137"/>
            </a:xfrm>
            <a:custGeom>
              <a:avLst/>
              <a:gdLst/>
              <a:ahLst/>
              <a:cxnLst/>
              <a:rect l="l" t="t" r="r" b="b"/>
              <a:pathLst>
                <a:path w="4492082" h="781152" extrusionOk="0">
                  <a:moveTo>
                    <a:pt x="3953601" y="781152"/>
                  </a:moveTo>
                  <a:cubicBezTo>
                    <a:pt x="3902959" y="781152"/>
                    <a:pt x="3851710" y="780060"/>
                    <a:pt x="3799813" y="778926"/>
                  </a:cubicBezTo>
                  <a:cubicBezTo>
                    <a:pt x="3716341" y="777145"/>
                    <a:pt x="3630035" y="775283"/>
                    <a:pt x="3544781" y="778400"/>
                  </a:cubicBezTo>
                  <a:cubicBezTo>
                    <a:pt x="3523286" y="779169"/>
                    <a:pt x="3501790" y="779574"/>
                    <a:pt x="3480376" y="779574"/>
                  </a:cubicBezTo>
                  <a:cubicBezTo>
                    <a:pt x="3070786" y="779574"/>
                    <a:pt x="2677632" y="640359"/>
                    <a:pt x="2344229" y="502115"/>
                  </a:cubicBezTo>
                  <a:cubicBezTo>
                    <a:pt x="2264886" y="469204"/>
                    <a:pt x="2184611" y="434633"/>
                    <a:pt x="2106968" y="401196"/>
                  </a:cubicBezTo>
                  <a:cubicBezTo>
                    <a:pt x="1817122" y="276351"/>
                    <a:pt x="1517440" y="147297"/>
                    <a:pt x="1201079" y="77629"/>
                  </a:cubicBezTo>
                  <a:cubicBezTo>
                    <a:pt x="745665" y="-22643"/>
                    <a:pt x="314499" y="28120"/>
                    <a:pt x="18095" y="216884"/>
                  </a:cubicBezTo>
                  <a:lnTo>
                    <a:pt x="0" y="194822"/>
                  </a:lnTo>
                  <a:cubicBezTo>
                    <a:pt x="303812" y="1322"/>
                    <a:pt x="744329" y="-51021"/>
                    <a:pt x="1208568" y="51195"/>
                  </a:cubicBezTo>
                  <a:cubicBezTo>
                    <a:pt x="1528046" y="121551"/>
                    <a:pt x="1829267" y="251253"/>
                    <a:pt x="2120530" y="376704"/>
                  </a:cubicBezTo>
                  <a:cubicBezTo>
                    <a:pt x="2198051" y="410101"/>
                    <a:pt x="2278244" y="444632"/>
                    <a:pt x="2357385" y="477422"/>
                  </a:cubicBezTo>
                  <a:cubicBezTo>
                    <a:pt x="2704836" y="621454"/>
                    <a:pt x="3117461" y="766660"/>
                    <a:pt x="3543526" y="751156"/>
                  </a:cubicBezTo>
                  <a:cubicBezTo>
                    <a:pt x="3629792" y="747998"/>
                    <a:pt x="3716624" y="749860"/>
                    <a:pt x="3800582" y="751682"/>
                  </a:cubicBezTo>
                  <a:cubicBezTo>
                    <a:pt x="4042053" y="756863"/>
                    <a:pt x="4270165" y="761722"/>
                    <a:pt x="4476417" y="654649"/>
                  </a:cubicBezTo>
                  <a:lnTo>
                    <a:pt x="4492083" y="678087"/>
                  </a:lnTo>
                  <a:cubicBezTo>
                    <a:pt x="4323357" y="765770"/>
                    <a:pt x="4143013" y="781152"/>
                    <a:pt x="3953601" y="78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35945" y="2946722"/>
              <a:ext cx="12704017" cy="1740763"/>
            </a:xfrm>
            <a:custGeom>
              <a:avLst/>
              <a:gdLst/>
              <a:ahLst/>
              <a:cxnLst/>
              <a:rect l="l" t="t" r="r" b="b"/>
              <a:pathLst>
                <a:path w="4900296" h="671461" extrusionOk="0">
                  <a:moveTo>
                    <a:pt x="3474263" y="671462"/>
                  </a:moveTo>
                  <a:cubicBezTo>
                    <a:pt x="3431312" y="671462"/>
                    <a:pt x="3388321" y="670571"/>
                    <a:pt x="3345249" y="668749"/>
                  </a:cubicBezTo>
                  <a:cubicBezTo>
                    <a:pt x="2778997" y="644906"/>
                    <a:pt x="2235941" y="482616"/>
                    <a:pt x="1733488" y="310814"/>
                  </a:cubicBezTo>
                  <a:cubicBezTo>
                    <a:pt x="1697176" y="298386"/>
                    <a:pt x="1660905" y="285878"/>
                    <a:pt x="1624594" y="273329"/>
                  </a:cubicBezTo>
                  <a:cubicBezTo>
                    <a:pt x="1386159" y="190990"/>
                    <a:pt x="1139628" y="105858"/>
                    <a:pt x="886418" y="54487"/>
                  </a:cubicBezTo>
                  <a:cubicBezTo>
                    <a:pt x="554634" y="-12874"/>
                    <a:pt x="257016" y="-10850"/>
                    <a:pt x="1862" y="60438"/>
                  </a:cubicBezTo>
                  <a:lnTo>
                    <a:pt x="0" y="55256"/>
                  </a:lnTo>
                  <a:cubicBezTo>
                    <a:pt x="256247" y="-16315"/>
                    <a:pt x="554917" y="-18379"/>
                    <a:pt x="887835" y="49184"/>
                  </a:cubicBezTo>
                  <a:cubicBezTo>
                    <a:pt x="1141450" y="100676"/>
                    <a:pt x="1388224" y="185889"/>
                    <a:pt x="1626861" y="268268"/>
                  </a:cubicBezTo>
                  <a:cubicBezTo>
                    <a:pt x="1663132" y="280817"/>
                    <a:pt x="1699444" y="293326"/>
                    <a:pt x="1735715" y="305754"/>
                  </a:cubicBezTo>
                  <a:cubicBezTo>
                    <a:pt x="2237723" y="477394"/>
                    <a:pt x="2780172" y="639562"/>
                    <a:pt x="3345533" y="663325"/>
                  </a:cubicBezTo>
                  <a:cubicBezTo>
                    <a:pt x="3632261" y="675388"/>
                    <a:pt x="3918626" y="646970"/>
                    <a:pt x="4173779" y="581107"/>
                  </a:cubicBezTo>
                  <a:cubicBezTo>
                    <a:pt x="4455367" y="508443"/>
                    <a:pt x="4698416" y="392627"/>
                    <a:pt x="4896167" y="236855"/>
                  </a:cubicBezTo>
                  <a:lnTo>
                    <a:pt x="4900297" y="240903"/>
                  </a:lnTo>
                  <a:cubicBezTo>
                    <a:pt x="4701857" y="397201"/>
                    <a:pt x="4458038" y="513423"/>
                    <a:pt x="4175560" y="586329"/>
                  </a:cubicBezTo>
                  <a:cubicBezTo>
                    <a:pt x="3958054" y="642437"/>
                    <a:pt x="3717879" y="671462"/>
                    <a:pt x="3474263" y="6714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1607932" y="3813265"/>
              <a:ext cx="8157789" cy="2724321"/>
            </a:xfrm>
            <a:custGeom>
              <a:avLst/>
              <a:gdLst/>
              <a:ahLst/>
              <a:cxnLst/>
              <a:rect l="l" t="t" r="r" b="b"/>
              <a:pathLst>
                <a:path w="3146688" h="1050847" extrusionOk="0">
                  <a:moveTo>
                    <a:pt x="3142883" y="1050848"/>
                  </a:moveTo>
                  <a:cubicBezTo>
                    <a:pt x="2808144" y="988628"/>
                    <a:pt x="2488302" y="858117"/>
                    <a:pt x="2217927" y="673401"/>
                  </a:cubicBezTo>
                  <a:cubicBezTo>
                    <a:pt x="2123525" y="608914"/>
                    <a:pt x="2032442" y="536250"/>
                    <a:pt x="1944315" y="465934"/>
                  </a:cubicBezTo>
                  <a:cubicBezTo>
                    <a:pt x="1742556" y="304981"/>
                    <a:pt x="1533916" y="138522"/>
                    <a:pt x="1275038" y="63267"/>
                  </a:cubicBezTo>
                  <a:cubicBezTo>
                    <a:pt x="1058949" y="441"/>
                    <a:pt x="806225" y="683"/>
                    <a:pt x="523868" y="64036"/>
                  </a:cubicBezTo>
                  <a:cubicBezTo>
                    <a:pt x="293732" y="115691"/>
                    <a:pt x="126828" y="193576"/>
                    <a:pt x="13642" y="302188"/>
                  </a:cubicBezTo>
                  <a:lnTo>
                    <a:pt x="0" y="291136"/>
                  </a:lnTo>
                  <a:cubicBezTo>
                    <a:pt x="115695" y="180096"/>
                    <a:pt x="285555" y="100632"/>
                    <a:pt x="519294" y="48208"/>
                  </a:cubicBezTo>
                  <a:cubicBezTo>
                    <a:pt x="805091" y="-15914"/>
                    <a:pt x="1061338" y="-16076"/>
                    <a:pt x="1280827" y="47763"/>
                  </a:cubicBezTo>
                  <a:cubicBezTo>
                    <a:pt x="1543429" y="124111"/>
                    <a:pt x="1753527" y="291744"/>
                    <a:pt x="1956742" y="453831"/>
                  </a:cubicBezTo>
                  <a:cubicBezTo>
                    <a:pt x="2044587" y="523904"/>
                    <a:pt x="2135386" y="596365"/>
                    <a:pt x="2229262" y="660487"/>
                  </a:cubicBezTo>
                  <a:cubicBezTo>
                    <a:pt x="2497410" y="843706"/>
                    <a:pt x="2814662" y="973164"/>
                    <a:pt x="3146689" y="1034858"/>
                  </a:cubicBezTo>
                  <a:lnTo>
                    <a:pt x="3142883" y="1050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3923000" y="1022800"/>
            <a:ext cx="4507800" cy="24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>
                <a:latin typeface="Palanquin"/>
                <a:ea typeface="Palanquin"/>
                <a:cs typeface="Palanquin"/>
                <a:sym typeface="Palanqu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3923000" y="3644900"/>
            <a:ext cx="4507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"/>
          <p:cNvSpPr>
            <a:spLocks noGrp="1"/>
          </p:cNvSpPr>
          <p:nvPr>
            <p:ph type="pic" idx="2"/>
          </p:nvPr>
        </p:nvSpPr>
        <p:spPr>
          <a:xfrm>
            <a:off x="355175" y="1872675"/>
            <a:ext cx="2190900" cy="28026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1" name="Google Shape;31;p2"/>
          <p:cNvSpPr>
            <a:spLocks noGrp="1"/>
          </p:cNvSpPr>
          <p:nvPr>
            <p:ph type="pic" idx="3"/>
          </p:nvPr>
        </p:nvSpPr>
        <p:spPr>
          <a:xfrm>
            <a:off x="970535" y="399075"/>
            <a:ext cx="2519100" cy="2519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7"/>
          <p:cNvGrpSpPr/>
          <p:nvPr/>
        </p:nvGrpSpPr>
        <p:grpSpPr>
          <a:xfrm rot="10800000">
            <a:off x="-2057048" y="-1072292"/>
            <a:ext cx="13339321" cy="8244111"/>
            <a:chOff x="-1853754" y="-1959973"/>
            <a:chExt cx="13339321" cy="8244111"/>
          </a:xfrm>
        </p:grpSpPr>
        <p:sp>
          <p:nvSpPr>
            <p:cNvPr id="121" name="Google Shape;121;p7"/>
            <p:cNvSpPr/>
            <p:nvPr/>
          </p:nvSpPr>
          <p:spPr>
            <a:xfrm>
              <a:off x="-1701299" y="3676332"/>
              <a:ext cx="10269546" cy="2607806"/>
            </a:xfrm>
            <a:custGeom>
              <a:avLst/>
              <a:gdLst/>
              <a:ahLst/>
              <a:cxnLst/>
              <a:rect l="l" t="t" r="r" b="b"/>
              <a:pathLst>
                <a:path w="3961252" h="1005904" extrusionOk="0">
                  <a:moveTo>
                    <a:pt x="0" y="355714"/>
                  </a:moveTo>
                  <a:cubicBezTo>
                    <a:pt x="40400" y="231316"/>
                    <a:pt x="183704" y="157275"/>
                    <a:pt x="320612" y="110519"/>
                  </a:cubicBezTo>
                  <a:cubicBezTo>
                    <a:pt x="688100" y="-14972"/>
                    <a:pt x="1101171" y="-34322"/>
                    <a:pt x="1481695" y="56194"/>
                  </a:cubicBezTo>
                  <a:cubicBezTo>
                    <a:pt x="1896911" y="154927"/>
                    <a:pt x="2259664" y="376117"/>
                    <a:pt x="2599949" y="607953"/>
                  </a:cubicBezTo>
                  <a:cubicBezTo>
                    <a:pt x="2722404" y="691385"/>
                    <a:pt x="2845427" y="777853"/>
                    <a:pt x="2989176" y="828495"/>
                  </a:cubicBezTo>
                  <a:cubicBezTo>
                    <a:pt x="3295700" y="936418"/>
                    <a:pt x="3641450" y="865495"/>
                    <a:pt x="3961252" y="793438"/>
                  </a:cubicBezTo>
                  <a:cubicBezTo>
                    <a:pt x="3587732" y="992080"/>
                    <a:pt x="3128472" y="1007058"/>
                    <a:pt x="2692206" y="1005843"/>
                  </a:cubicBezTo>
                  <a:cubicBezTo>
                    <a:pt x="2164371" y="1004386"/>
                    <a:pt x="1633459" y="987020"/>
                    <a:pt x="1116837" y="891727"/>
                  </a:cubicBezTo>
                  <a:cubicBezTo>
                    <a:pt x="942727" y="859625"/>
                    <a:pt x="767970" y="817727"/>
                    <a:pt x="616125" y="736157"/>
                  </a:cubicBezTo>
                  <a:cubicBezTo>
                    <a:pt x="464279" y="654588"/>
                    <a:pt x="336156" y="528286"/>
                    <a:pt x="295877" y="37563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8163046" y="1555755"/>
              <a:ext cx="2392144" cy="738984"/>
            </a:xfrm>
            <a:custGeom>
              <a:avLst/>
              <a:gdLst/>
              <a:ahLst/>
              <a:cxnLst/>
              <a:rect l="l" t="t" r="r" b="b"/>
              <a:pathLst>
                <a:path w="922717" h="285047" extrusionOk="0">
                  <a:moveTo>
                    <a:pt x="828477" y="0"/>
                  </a:moveTo>
                  <a:cubicBezTo>
                    <a:pt x="828477" y="0"/>
                    <a:pt x="792166" y="128123"/>
                    <a:pt x="548185" y="139498"/>
                  </a:cubicBezTo>
                  <a:cubicBezTo>
                    <a:pt x="304204" y="150874"/>
                    <a:pt x="-61746" y="132171"/>
                    <a:pt x="8893" y="221230"/>
                  </a:cubicBezTo>
                  <a:cubicBezTo>
                    <a:pt x="79534" y="310289"/>
                    <a:pt x="922718" y="280130"/>
                    <a:pt x="922718" y="28013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1853754" y="-1959973"/>
              <a:ext cx="12721805" cy="4037256"/>
            </a:xfrm>
            <a:custGeom>
              <a:avLst/>
              <a:gdLst/>
              <a:ahLst/>
              <a:cxnLst/>
              <a:rect l="l" t="t" r="r" b="b"/>
              <a:pathLst>
                <a:path w="4907157" h="1557283" extrusionOk="0">
                  <a:moveTo>
                    <a:pt x="668882" y="505803"/>
                  </a:moveTo>
                  <a:cubicBezTo>
                    <a:pt x="384987" y="623887"/>
                    <a:pt x="156106" y="841191"/>
                    <a:pt x="43689" y="1099502"/>
                  </a:cubicBezTo>
                  <a:cubicBezTo>
                    <a:pt x="-16709" y="1238190"/>
                    <a:pt x="-30108" y="1422097"/>
                    <a:pt x="106152" y="1509536"/>
                  </a:cubicBezTo>
                  <a:cubicBezTo>
                    <a:pt x="224357" y="1585398"/>
                    <a:pt x="395552" y="1561069"/>
                    <a:pt x="526954" y="1504557"/>
                  </a:cubicBezTo>
                  <a:cubicBezTo>
                    <a:pt x="952938" y="1321298"/>
                    <a:pt x="1724916" y="1155892"/>
                    <a:pt x="2346506" y="1190584"/>
                  </a:cubicBezTo>
                  <a:cubicBezTo>
                    <a:pt x="2765082" y="1213942"/>
                    <a:pt x="3124960" y="1290371"/>
                    <a:pt x="3521353" y="1344616"/>
                  </a:cubicBezTo>
                  <a:cubicBezTo>
                    <a:pt x="3917745" y="1398860"/>
                    <a:pt x="4356238" y="1380482"/>
                    <a:pt x="4672801" y="1163340"/>
                  </a:cubicBezTo>
                  <a:cubicBezTo>
                    <a:pt x="4805661" y="1072217"/>
                    <a:pt x="4914758" y="936403"/>
                    <a:pt x="4906743" y="788241"/>
                  </a:cubicBezTo>
                  <a:cubicBezTo>
                    <a:pt x="4898848" y="642914"/>
                    <a:pt x="4782020" y="520296"/>
                    <a:pt x="4655759" y="426582"/>
                  </a:cubicBezTo>
                  <a:cubicBezTo>
                    <a:pt x="4159823" y="58486"/>
                    <a:pt x="3465853" y="-29844"/>
                    <a:pt x="2818841" y="8087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1262999" y="-851184"/>
              <a:ext cx="4383109" cy="2282979"/>
            </a:xfrm>
            <a:custGeom>
              <a:avLst/>
              <a:gdLst/>
              <a:ahLst/>
              <a:cxnLst/>
              <a:rect l="l" t="t" r="r" b="b"/>
              <a:pathLst>
                <a:path w="1690688" h="880609" extrusionOk="0">
                  <a:moveTo>
                    <a:pt x="123023" y="880610"/>
                  </a:moveTo>
                  <a:cubicBezTo>
                    <a:pt x="161723" y="817297"/>
                    <a:pt x="208357" y="756089"/>
                    <a:pt x="272965" y="712167"/>
                  </a:cubicBezTo>
                  <a:cubicBezTo>
                    <a:pt x="362307" y="651446"/>
                    <a:pt x="478327" y="629140"/>
                    <a:pt x="591067" y="625335"/>
                  </a:cubicBezTo>
                  <a:cubicBezTo>
                    <a:pt x="703807" y="621530"/>
                    <a:pt x="816386" y="634403"/>
                    <a:pt x="929207" y="636022"/>
                  </a:cubicBezTo>
                  <a:cubicBezTo>
                    <a:pt x="1118861" y="638734"/>
                    <a:pt x="1309083" y="609143"/>
                    <a:pt x="1486229" y="549352"/>
                  </a:cubicBezTo>
                  <a:cubicBezTo>
                    <a:pt x="1551647" y="527289"/>
                    <a:pt x="1618643" y="498669"/>
                    <a:pt x="1657262" y="447137"/>
                  </a:cubicBezTo>
                  <a:cubicBezTo>
                    <a:pt x="1694545" y="397385"/>
                    <a:pt x="1699079" y="332048"/>
                    <a:pt x="1678596" y="275213"/>
                  </a:cubicBezTo>
                  <a:cubicBezTo>
                    <a:pt x="1658112" y="218417"/>
                    <a:pt x="1614838" y="169597"/>
                    <a:pt x="1563872" y="130452"/>
                  </a:cubicBezTo>
                  <a:cubicBezTo>
                    <a:pt x="1417249" y="17873"/>
                    <a:pt x="1208284" y="-17467"/>
                    <a:pt x="1015917" y="7713"/>
                  </a:cubicBezTo>
                  <a:cubicBezTo>
                    <a:pt x="823551" y="32892"/>
                    <a:pt x="645474" y="112721"/>
                    <a:pt x="483710" y="207892"/>
                  </a:cubicBezTo>
                  <a:cubicBezTo>
                    <a:pt x="371942" y="273674"/>
                    <a:pt x="265314" y="347917"/>
                    <a:pt x="178401" y="438231"/>
                  </a:cubicBezTo>
                  <a:cubicBezTo>
                    <a:pt x="91488" y="528585"/>
                    <a:pt x="24653" y="636022"/>
                    <a:pt x="0" y="7524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1597745" y="1458931"/>
              <a:ext cx="9887821" cy="2373276"/>
            </a:xfrm>
            <a:custGeom>
              <a:avLst/>
              <a:gdLst/>
              <a:ahLst/>
              <a:cxnLst/>
              <a:rect l="l" t="t" r="r" b="b"/>
              <a:pathLst>
                <a:path w="3814010" h="915439" extrusionOk="0">
                  <a:moveTo>
                    <a:pt x="3289131" y="762260"/>
                  </a:moveTo>
                  <a:cubicBezTo>
                    <a:pt x="2785666" y="946814"/>
                    <a:pt x="2219495" y="927221"/>
                    <a:pt x="1675589" y="893014"/>
                  </a:cubicBezTo>
                  <a:cubicBezTo>
                    <a:pt x="1204994" y="863422"/>
                    <a:pt x="719341" y="821119"/>
                    <a:pt x="306554" y="619847"/>
                  </a:cubicBezTo>
                  <a:cubicBezTo>
                    <a:pt x="213082" y="574265"/>
                    <a:pt x="122283" y="519089"/>
                    <a:pt x="62330" y="441203"/>
                  </a:cubicBezTo>
                  <a:cubicBezTo>
                    <a:pt x="2377" y="363317"/>
                    <a:pt x="-21790" y="258754"/>
                    <a:pt x="23427" y="173500"/>
                  </a:cubicBezTo>
                  <a:cubicBezTo>
                    <a:pt x="84716" y="57967"/>
                    <a:pt x="245589" y="14368"/>
                    <a:pt x="389823" y="4046"/>
                  </a:cubicBezTo>
                  <a:cubicBezTo>
                    <a:pt x="838437" y="-28096"/>
                    <a:pt x="1271181" y="137108"/>
                    <a:pt x="1685021" y="292960"/>
                  </a:cubicBezTo>
                  <a:cubicBezTo>
                    <a:pt x="2098902" y="448854"/>
                    <a:pt x="2541119" y="601954"/>
                    <a:pt x="2986453" y="544430"/>
                  </a:cubicBezTo>
                  <a:cubicBezTo>
                    <a:pt x="3288605" y="505406"/>
                    <a:pt x="3564687" y="371575"/>
                    <a:pt x="3814011" y="21616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8434801" y="-134720"/>
              <a:ext cx="1674677" cy="1132497"/>
            </a:xfrm>
            <a:custGeom>
              <a:avLst/>
              <a:gdLst/>
              <a:ahLst/>
              <a:cxnLst/>
              <a:rect l="l" t="t" r="r" b="b"/>
              <a:pathLst>
                <a:path w="645970" h="436836" extrusionOk="0">
                  <a:moveTo>
                    <a:pt x="420126" y="0"/>
                  </a:moveTo>
                  <a:cubicBezTo>
                    <a:pt x="294755" y="9068"/>
                    <a:pt x="173595" y="57767"/>
                    <a:pt x="83646" y="135248"/>
                  </a:cubicBezTo>
                  <a:cubicBezTo>
                    <a:pt x="36728" y="175648"/>
                    <a:pt x="-3591" y="228679"/>
                    <a:pt x="254" y="286364"/>
                  </a:cubicBezTo>
                  <a:cubicBezTo>
                    <a:pt x="3534" y="335549"/>
                    <a:pt x="39967" y="380200"/>
                    <a:pt x="87815" y="405703"/>
                  </a:cubicBezTo>
                  <a:cubicBezTo>
                    <a:pt x="135664" y="431206"/>
                    <a:pt x="193512" y="439181"/>
                    <a:pt x="249336" y="436266"/>
                  </a:cubicBezTo>
                  <a:cubicBezTo>
                    <a:pt x="396444" y="428575"/>
                    <a:pt x="525418" y="351215"/>
                    <a:pt x="645971" y="2765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825849" y="1759472"/>
              <a:ext cx="2224287" cy="971827"/>
            </a:xfrm>
            <a:custGeom>
              <a:avLst/>
              <a:gdLst/>
              <a:ahLst/>
              <a:cxnLst/>
              <a:rect l="l" t="t" r="r" b="b"/>
              <a:pathLst>
                <a:path w="857970" h="374861" extrusionOk="0">
                  <a:moveTo>
                    <a:pt x="0" y="229857"/>
                  </a:moveTo>
                  <a:cubicBezTo>
                    <a:pt x="128164" y="161646"/>
                    <a:pt x="263452" y="103758"/>
                    <a:pt x="403598" y="57245"/>
                  </a:cubicBezTo>
                  <a:cubicBezTo>
                    <a:pt x="518605" y="19071"/>
                    <a:pt x="641749" y="-11856"/>
                    <a:pt x="763274" y="4458"/>
                  </a:cubicBezTo>
                  <a:cubicBezTo>
                    <a:pt x="802622" y="9720"/>
                    <a:pt x="847394" y="25386"/>
                    <a:pt x="856421" y="59553"/>
                  </a:cubicBezTo>
                  <a:cubicBezTo>
                    <a:pt x="860631" y="75381"/>
                    <a:pt x="855814" y="92140"/>
                    <a:pt x="847353" y="106592"/>
                  </a:cubicBezTo>
                  <a:cubicBezTo>
                    <a:pt x="820069" y="153186"/>
                    <a:pt x="760278" y="176341"/>
                    <a:pt x="704535" y="194639"/>
                  </a:cubicBezTo>
                  <a:cubicBezTo>
                    <a:pt x="476788" y="269448"/>
                    <a:pt x="240661" y="322236"/>
                    <a:pt x="5100" y="37486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652570" y="3666381"/>
              <a:ext cx="3379490" cy="675523"/>
            </a:xfrm>
            <a:custGeom>
              <a:avLst/>
              <a:gdLst/>
              <a:ahLst/>
              <a:cxnLst/>
              <a:rect l="l" t="t" r="r" b="b"/>
              <a:pathLst>
                <a:path w="1303564" h="260568" extrusionOk="0">
                  <a:moveTo>
                    <a:pt x="1154148" y="17447"/>
                  </a:moveTo>
                  <a:cubicBezTo>
                    <a:pt x="819328" y="156096"/>
                    <a:pt x="431234" y="127638"/>
                    <a:pt x="63462" y="162735"/>
                  </a:cubicBezTo>
                  <a:cubicBezTo>
                    <a:pt x="34963" y="165447"/>
                    <a:pt x="-1794" y="176741"/>
                    <a:pt x="68" y="201961"/>
                  </a:cubicBezTo>
                  <a:cubicBezTo>
                    <a:pt x="1687" y="224185"/>
                    <a:pt x="32575" y="233496"/>
                    <a:pt x="57511" y="236977"/>
                  </a:cubicBezTo>
                  <a:cubicBezTo>
                    <a:pt x="312948" y="272520"/>
                    <a:pt x="575509" y="267865"/>
                    <a:pt x="829084" y="223254"/>
                  </a:cubicBezTo>
                  <a:cubicBezTo>
                    <a:pt x="1009306" y="191557"/>
                    <a:pt x="1197301" y="132131"/>
                    <a:pt x="130356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7"/>
          <p:cNvGrpSpPr/>
          <p:nvPr/>
        </p:nvGrpSpPr>
        <p:grpSpPr>
          <a:xfrm rot="10800000">
            <a:off x="-2539554" y="-1883773"/>
            <a:ext cx="13576005" cy="8024628"/>
            <a:chOff x="-1607932" y="-929009"/>
            <a:chExt cx="13576005" cy="8024628"/>
          </a:xfrm>
        </p:grpSpPr>
        <p:sp>
          <p:nvSpPr>
            <p:cNvPr id="130" name="Google Shape;130;p7"/>
            <p:cNvSpPr/>
            <p:nvPr/>
          </p:nvSpPr>
          <p:spPr>
            <a:xfrm>
              <a:off x="7591074" y="-538297"/>
              <a:ext cx="2625464" cy="1821050"/>
            </a:xfrm>
            <a:custGeom>
              <a:avLst/>
              <a:gdLst/>
              <a:ahLst/>
              <a:cxnLst/>
              <a:rect l="l" t="t" r="r" b="b"/>
              <a:pathLst>
                <a:path w="1012715" h="702430" extrusionOk="0">
                  <a:moveTo>
                    <a:pt x="372909" y="702390"/>
                  </a:moveTo>
                  <a:cubicBezTo>
                    <a:pt x="188760" y="702390"/>
                    <a:pt x="97758" y="650129"/>
                    <a:pt x="53795" y="606045"/>
                  </a:cubicBezTo>
                  <a:cubicBezTo>
                    <a:pt x="-12918" y="539170"/>
                    <a:pt x="-17857" y="445496"/>
                    <a:pt x="40517" y="355466"/>
                  </a:cubicBezTo>
                  <a:cubicBezTo>
                    <a:pt x="164390" y="164475"/>
                    <a:pt x="428975" y="6639"/>
                    <a:pt x="440189" y="0"/>
                  </a:cubicBezTo>
                  <a:lnTo>
                    <a:pt x="457393" y="22589"/>
                  </a:lnTo>
                  <a:cubicBezTo>
                    <a:pt x="454722" y="24167"/>
                    <a:pt x="187546" y="183583"/>
                    <a:pt x="67316" y="368987"/>
                  </a:cubicBezTo>
                  <a:cubicBezTo>
                    <a:pt x="15783" y="448492"/>
                    <a:pt x="19386" y="530385"/>
                    <a:pt x="76950" y="588112"/>
                  </a:cubicBezTo>
                  <a:cubicBezTo>
                    <a:pt x="105247" y="616449"/>
                    <a:pt x="187100" y="675430"/>
                    <a:pt x="376390" y="675430"/>
                  </a:cubicBezTo>
                  <a:cubicBezTo>
                    <a:pt x="517468" y="675430"/>
                    <a:pt x="718214" y="642680"/>
                    <a:pt x="1000976" y="540101"/>
                  </a:cubicBezTo>
                  <a:lnTo>
                    <a:pt x="1012715" y="565240"/>
                  </a:lnTo>
                  <a:cubicBezTo>
                    <a:pt x="764363" y="655351"/>
                    <a:pt x="550865" y="701500"/>
                    <a:pt x="378131" y="702431"/>
                  </a:cubicBezTo>
                  <a:cubicBezTo>
                    <a:pt x="376390" y="702390"/>
                    <a:pt x="374650" y="702390"/>
                    <a:pt x="372909" y="70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7433228" y="1168017"/>
              <a:ext cx="2688682" cy="1447227"/>
            </a:xfrm>
            <a:custGeom>
              <a:avLst/>
              <a:gdLst/>
              <a:ahLst/>
              <a:cxnLst/>
              <a:rect l="l" t="t" r="r" b="b"/>
              <a:pathLst>
                <a:path w="1037100" h="558236" extrusionOk="0">
                  <a:moveTo>
                    <a:pt x="743904" y="558236"/>
                  </a:moveTo>
                  <a:cubicBezTo>
                    <a:pt x="702654" y="558236"/>
                    <a:pt x="653510" y="557548"/>
                    <a:pt x="600439" y="555403"/>
                  </a:cubicBezTo>
                  <a:cubicBezTo>
                    <a:pt x="403052" y="547387"/>
                    <a:pt x="248981" y="524030"/>
                    <a:pt x="142515" y="485937"/>
                  </a:cubicBezTo>
                  <a:cubicBezTo>
                    <a:pt x="37830" y="448492"/>
                    <a:pt x="-9573" y="407039"/>
                    <a:pt x="1599" y="362631"/>
                  </a:cubicBezTo>
                  <a:cubicBezTo>
                    <a:pt x="23622" y="274989"/>
                    <a:pt x="293550" y="214955"/>
                    <a:pt x="603434" y="228800"/>
                  </a:cubicBezTo>
                  <a:cubicBezTo>
                    <a:pt x="882107" y="241228"/>
                    <a:pt x="970802" y="192326"/>
                    <a:pt x="996184" y="149133"/>
                  </a:cubicBezTo>
                  <a:cubicBezTo>
                    <a:pt x="1030309" y="91002"/>
                    <a:pt x="965701" y="17609"/>
                    <a:pt x="965053" y="16881"/>
                  </a:cubicBezTo>
                  <a:lnTo>
                    <a:pt x="989261" y="0"/>
                  </a:lnTo>
                  <a:cubicBezTo>
                    <a:pt x="992459" y="3562"/>
                    <a:pt x="1066823" y="87723"/>
                    <a:pt x="1023670" y="161520"/>
                  </a:cubicBezTo>
                  <a:cubicBezTo>
                    <a:pt x="980800" y="234791"/>
                    <a:pt x="838955" y="266569"/>
                    <a:pt x="601856" y="256003"/>
                  </a:cubicBezTo>
                  <a:cubicBezTo>
                    <a:pt x="295210" y="242361"/>
                    <a:pt x="47951" y="304136"/>
                    <a:pt x="31758" y="368541"/>
                  </a:cubicBezTo>
                  <a:cubicBezTo>
                    <a:pt x="24552" y="397202"/>
                    <a:pt x="67989" y="429951"/>
                    <a:pt x="154133" y="460758"/>
                  </a:cubicBezTo>
                  <a:cubicBezTo>
                    <a:pt x="400947" y="549007"/>
                    <a:pt x="858952" y="529130"/>
                    <a:pt x="863567" y="528928"/>
                  </a:cubicBezTo>
                  <a:lnTo>
                    <a:pt x="865186" y="556091"/>
                  </a:lnTo>
                  <a:cubicBezTo>
                    <a:pt x="864417" y="556131"/>
                    <a:pt x="816487" y="558236"/>
                    <a:pt x="743904" y="558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-675099" y="4013925"/>
              <a:ext cx="4542446" cy="3081694"/>
            </a:xfrm>
            <a:custGeom>
              <a:avLst/>
              <a:gdLst/>
              <a:ahLst/>
              <a:cxnLst/>
              <a:rect l="l" t="t" r="r" b="b"/>
              <a:pathLst>
                <a:path w="1752149" h="1188696" extrusionOk="0">
                  <a:moveTo>
                    <a:pt x="1734419" y="1188697"/>
                  </a:moveTo>
                  <a:cubicBezTo>
                    <a:pt x="1733448" y="1185985"/>
                    <a:pt x="1637305" y="912129"/>
                    <a:pt x="1469267" y="632768"/>
                  </a:cubicBezTo>
                  <a:cubicBezTo>
                    <a:pt x="1370736" y="468981"/>
                    <a:pt x="1267144" y="335352"/>
                    <a:pt x="1161407" y="235647"/>
                  </a:cubicBezTo>
                  <a:cubicBezTo>
                    <a:pt x="1030005" y="111774"/>
                    <a:pt x="895040" y="40325"/>
                    <a:pt x="760238" y="23363"/>
                  </a:cubicBezTo>
                  <a:cubicBezTo>
                    <a:pt x="494438" y="-10155"/>
                    <a:pt x="306564" y="81818"/>
                    <a:pt x="195767" y="164845"/>
                  </a:cubicBezTo>
                  <a:cubicBezTo>
                    <a:pt x="75295" y="255118"/>
                    <a:pt x="17083" y="354783"/>
                    <a:pt x="16516" y="355795"/>
                  </a:cubicBezTo>
                  <a:lnTo>
                    <a:pt x="0" y="348428"/>
                  </a:lnTo>
                  <a:cubicBezTo>
                    <a:pt x="2388" y="344258"/>
                    <a:pt x="60115" y="245282"/>
                    <a:pt x="183218" y="152863"/>
                  </a:cubicBezTo>
                  <a:cubicBezTo>
                    <a:pt x="296970" y="67447"/>
                    <a:pt x="489863" y="-27157"/>
                    <a:pt x="762869" y="7252"/>
                  </a:cubicBezTo>
                  <a:cubicBezTo>
                    <a:pt x="901963" y="24780"/>
                    <a:pt x="1040651" y="97930"/>
                    <a:pt x="1175049" y="224676"/>
                  </a:cubicBezTo>
                  <a:cubicBezTo>
                    <a:pt x="1281919" y="325475"/>
                    <a:pt x="1386483" y="460318"/>
                    <a:pt x="1485783" y="625441"/>
                  </a:cubicBezTo>
                  <a:cubicBezTo>
                    <a:pt x="1654631" y="906178"/>
                    <a:pt x="1751178" y="1181289"/>
                    <a:pt x="1752150" y="1184042"/>
                  </a:cubicBezTo>
                  <a:lnTo>
                    <a:pt x="1734419" y="1188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970320" y="-929009"/>
              <a:ext cx="4464155" cy="1568442"/>
            </a:xfrm>
            <a:custGeom>
              <a:avLst/>
              <a:gdLst/>
              <a:ahLst/>
              <a:cxnLst/>
              <a:rect l="l" t="t" r="r" b="b"/>
              <a:pathLst>
                <a:path w="1721950" h="604992" extrusionOk="0">
                  <a:moveTo>
                    <a:pt x="761533" y="604992"/>
                  </a:moveTo>
                  <a:cubicBezTo>
                    <a:pt x="523382" y="604992"/>
                    <a:pt x="316523" y="552286"/>
                    <a:pt x="206576" y="456710"/>
                  </a:cubicBezTo>
                  <a:cubicBezTo>
                    <a:pt x="111931" y="374411"/>
                    <a:pt x="60762" y="254870"/>
                    <a:pt x="34571" y="169050"/>
                  </a:cubicBezTo>
                  <a:cubicBezTo>
                    <a:pt x="6234" y="76388"/>
                    <a:pt x="41" y="1903"/>
                    <a:pt x="0" y="1133"/>
                  </a:cubicBezTo>
                  <a:lnTo>
                    <a:pt x="18459" y="0"/>
                  </a:lnTo>
                  <a:cubicBezTo>
                    <a:pt x="18500" y="729"/>
                    <a:pt x="24653" y="73919"/>
                    <a:pt x="52545" y="165123"/>
                  </a:cubicBezTo>
                  <a:cubicBezTo>
                    <a:pt x="78169" y="248879"/>
                    <a:pt x="127961" y="365424"/>
                    <a:pt x="219611" y="445091"/>
                  </a:cubicBezTo>
                  <a:cubicBezTo>
                    <a:pt x="366963" y="573174"/>
                    <a:pt x="695832" y="621711"/>
                    <a:pt x="1038020" y="565806"/>
                  </a:cubicBezTo>
                  <a:cubicBezTo>
                    <a:pt x="1366323" y="512169"/>
                    <a:pt x="1615688" y="376435"/>
                    <a:pt x="1705070" y="202690"/>
                  </a:cubicBezTo>
                  <a:lnTo>
                    <a:pt x="1721951" y="209409"/>
                  </a:lnTo>
                  <a:cubicBezTo>
                    <a:pt x="1630059" y="388013"/>
                    <a:pt x="1375634" y="527268"/>
                    <a:pt x="1041380" y="581837"/>
                  </a:cubicBezTo>
                  <a:cubicBezTo>
                    <a:pt x="945966" y="597463"/>
                    <a:pt x="851523" y="604992"/>
                    <a:pt x="761533" y="6049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6876353" y="-338238"/>
              <a:ext cx="3187759" cy="1839941"/>
            </a:xfrm>
            <a:custGeom>
              <a:avLst/>
              <a:gdLst/>
              <a:ahLst/>
              <a:cxnLst/>
              <a:rect l="l" t="t" r="r" b="b"/>
              <a:pathLst>
                <a:path w="1229608" h="709717" extrusionOk="0">
                  <a:moveTo>
                    <a:pt x="506128" y="709717"/>
                  </a:moveTo>
                  <a:cubicBezTo>
                    <a:pt x="181023" y="709717"/>
                    <a:pt x="64720" y="629605"/>
                    <a:pt x="23592" y="566333"/>
                  </a:cubicBezTo>
                  <a:cubicBezTo>
                    <a:pt x="-11870" y="511723"/>
                    <a:pt x="-16768" y="421936"/>
                    <a:pt x="75974" y="333849"/>
                  </a:cubicBezTo>
                  <a:cubicBezTo>
                    <a:pt x="278745" y="141118"/>
                    <a:pt x="649674" y="1376"/>
                    <a:pt x="653399" y="0"/>
                  </a:cubicBezTo>
                  <a:lnTo>
                    <a:pt x="660605" y="15019"/>
                  </a:lnTo>
                  <a:cubicBezTo>
                    <a:pt x="656921" y="16395"/>
                    <a:pt x="289594" y="154800"/>
                    <a:pt x="89535" y="344941"/>
                  </a:cubicBezTo>
                  <a:cubicBezTo>
                    <a:pt x="33226" y="398457"/>
                    <a:pt x="-9441" y="482617"/>
                    <a:pt x="39663" y="558237"/>
                  </a:cubicBezTo>
                  <a:cubicBezTo>
                    <a:pt x="70792" y="606166"/>
                    <a:pt x="152120" y="667414"/>
                    <a:pt x="362703" y="686805"/>
                  </a:cubicBezTo>
                  <a:cubicBezTo>
                    <a:pt x="571951" y="706074"/>
                    <a:pt x="862241" y="680166"/>
                    <a:pt x="1225642" y="609769"/>
                  </a:cubicBezTo>
                  <a:lnTo>
                    <a:pt x="1229609" y="625719"/>
                  </a:lnTo>
                  <a:cubicBezTo>
                    <a:pt x="914705" y="686724"/>
                    <a:pt x="680400" y="709717"/>
                    <a:pt x="506128" y="7097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1329090" y="3366070"/>
              <a:ext cx="11645723" cy="2025137"/>
            </a:xfrm>
            <a:custGeom>
              <a:avLst/>
              <a:gdLst/>
              <a:ahLst/>
              <a:cxnLst/>
              <a:rect l="l" t="t" r="r" b="b"/>
              <a:pathLst>
                <a:path w="4492082" h="781152" extrusionOk="0">
                  <a:moveTo>
                    <a:pt x="3953601" y="781152"/>
                  </a:moveTo>
                  <a:cubicBezTo>
                    <a:pt x="3902959" y="781152"/>
                    <a:pt x="3851710" y="780060"/>
                    <a:pt x="3799813" y="778926"/>
                  </a:cubicBezTo>
                  <a:cubicBezTo>
                    <a:pt x="3716341" y="777145"/>
                    <a:pt x="3630035" y="775283"/>
                    <a:pt x="3544781" y="778400"/>
                  </a:cubicBezTo>
                  <a:cubicBezTo>
                    <a:pt x="3523286" y="779169"/>
                    <a:pt x="3501790" y="779574"/>
                    <a:pt x="3480376" y="779574"/>
                  </a:cubicBezTo>
                  <a:cubicBezTo>
                    <a:pt x="3070786" y="779574"/>
                    <a:pt x="2677632" y="640359"/>
                    <a:pt x="2344229" y="502115"/>
                  </a:cubicBezTo>
                  <a:cubicBezTo>
                    <a:pt x="2264886" y="469204"/>
                    <a:pt x="2184611" y="434633"/>
                    <a:pt x="2106968" y="401196"/>
                  </a:cubicBezTo>
                  <a:cubicBezTo>
                    <a:pt x="1817122" y="276351"/>
                    <a:pt x="1517440" y="147297"/>
                    <a:pt x="1201079" y="77629"/>
                  </a:cubicBezTo>
                  <a:cubicBezTo>
                    <a:pt x="745665" y="-22643"/>
                    <a:pt x="314499" y="28120"/>
                    <a:pt x="18095" y="216884"/>
                  </a:cubicBezTo>
                  <a:lnTo>
                    <a:pt x="0" y="194822"/>
                  </a:lnTo>
                  <a:cubicBezTo>
                    <a:pt x="303812" y="1322"/>
                    <a:pt x="744329" y="-51021"/>
                    <a:pt x="1208568" y="51195"/>
                  </a:cubicBezTo>
                  <a:cubicBezTo>
                    <a:pt x="1528046" y="121551"/>
                    <a:pt x="1829267" y="251253"/>
                    <a:pt x="2120530" y="376704"/>
                  </a:cubicBezTo>
                  <a:cubicBezTo>
                    <a:pt x="2198051" y="410101"/>
                    <a:pt x="2278244" y="444632"/>
                    <a:pt x="2357385" y="477422"/>
                  </a:cubicBezTo>
                  <a:cubicBezTo>
                    <a:pt x="2704836" y="621454"/>
                    <a:pt x="3117461" y="766660"/>
                    <a:pt x="3543526" y="751156"/>
                  </a:cubicBezTo>
                  <a:cubicBezTo>
                    <a:pt x="3629792" y="747998"/>
                    <a:pt x="3716624" y="749860"/>
                    <a:pt x="3800582" y="751682"/>
                  </a:cubicBezTo>
                  <a:cubicBezTo>
                    <a:pt x="4042053" y="756863"/>
                    <a:pt x="4270165" y="761722"/>
                    <a:pt x="4476417" y="654649"/>
                  </a:cubicBezTo>
                  <a:lnTo>
                    <a:pt x="4492083" y="678087"/>
                  </a:lnTo>
                  <a:cubicBezTo>
                    <a:pt x="4323357" y="765770"/>
                    <a:pt x="4143013" y="781152"/>
                    <a:pt x="3953601" y="78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-735945" y="2946722"/>
              <a:ext cx="12704017" cy="1740763"/>
            </a:xfrm>
            <a:custGeom>
              <a:avLst/>
              <a:gdLst/>
              <a:ahLst/>
              <a:cxnLst/>
              <a:rect l="l" t="t" r="r" b="b"/>
              <a:pathLst>
                <a:path w="4900296" h="671461" extrusionOk="0">
                  <a:moveTo>
                    <a:pt x="3474263" y="671462"/>
                  </a:moveTo>
                  <a:cubicBezTo>
                    <a:pt x="3431312" y="671462"/>
                    <a:pt x="3388321" y="670571"/>
                    <a:pt x="3345249" y="668749"/>
                  </a:cubicBezTo>
                  <a:cubicBezTo>
                    <a:pt x="2778997" y="644906"/>
                    <a:pt x="2235941" y="482616"/>
                    <a:pt x="1733488" y="310814"/>
                  </a:cubicBezTo>
                  <a:cubicBezTo>
                    <a:pt x="1697176" y="298386"/>
                    <a:pt x="1660905" y="285878"/>
                    <a:pt x="1624594" y="273329"/>
                  </a:cubicBezTo>
                  <a:cubicBezTo>
                    <a:pt x="1386159" y="190990"/>
                    <a:pt x="1139628" y="105858"/>
                    <a:pt x="886418" y="54487"/>
                  </a:cubicBezTo>
                  <a:cubicBezTo>
                    <a:pt x="554634" y="-12874"/>
                    <a:pt x="257016" y="-10850"/>
                    <a:pt x="1862" y="60438"/>
                  </a:cubicBezTo>
                  <a:lnTo>
                    <a:pt x="0" y="55256"/>
                  </a:lnTo>
                  <a:cubicBezTo>
                    <a:pt x="256247" y="-16315"/>
                    <a:pt x="554917" y="-18379"/>
                    <a:pt x="887835" y="49184"/>
                  </a:cubicBezTo>
                  <a:cubicBezTo>
                    <a:pt x="1141450" y="100676"/>
                    <a:pt x="1388224" y="185889"/>
                    <a:pt x="1626861" y="268268"/>
                  </a:cubicBezTo>
                  <a:cubicBezTo>
                    <a:pt x="1663132" y="280817"/>
                    <a:pt x="1699444" y="293326"/>
                    <a:pt x="1735715" y="305754"/>
                  </a:cubicBezTo>
                  <a:cubicBezTo>
                    <a:pt x="2237723" y="477394"/>
                    <a:pt x="2780172" y="639562"/>
                    <a:pt x="3345533" y="663325"/>
                  </a:cubicBezTo>
                  <a:cubicBezTo>
                    <a:pt x="3632261" y="675388"/>
                    <a:pt x="3918626" y="646970"/>
                    <a:pt x="4173779" y="581107"/>
                  </a:cubicBezTo>
                  <a:cubicBezTo>
                    <a:pt x="4455367" y="508443"/>
                    <a:pt x="4698416" y="392627"/>
                    <a:pt x="4896167" y="236855"/>
                  </a:cubicBezTo>
                  <a:lnTo>
                    <a:pt x="4900297" y="240903"/>
                  </a:lnTo>
                  <a:cubicBezTo>
                    <a:pt x="4701857" y="397201"/>
                    <a:pt x="4458038" y="513423"/>
                    <a:pt x="4175560" y="586329"/>
                  </a:cubicBezTo>
                  <a:cubicBezTo>
                    <a:pt x="3958054" y="642437"/>
                    <a:pt x="3717879" y="671462"/>
                    <a:pt x="3474263" y="6714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1607932" y="3813265"/>
              <a:ext cx="8157789" cy="2724321"/>
            </a:xfrm>
            <a:custGeom>
              <a:avLst/>
              <a:gdLst/>
              <a:ahLst/>
              <a:cxnLst/>
              <a:rect l="l" t="t" r="r" b="b"/>
              <a:pathLst>
                <a:path w="3146688" h="1050847" extrusionOk="0">
                  <a:moveTo>
                    <a:pt x="3142883" y="1050848"/>
                  </a:moveTo>
                  <a:cubicBezTo>
                    <a:pt x="2808144" y="988628"/>
                    <a:pt x="2488302" y="858117"/>
                    <a:pt x="2217927" y="673401"/>
                  </a:cubicBezTo>
                  <a:cubicBezTo>
                    <a:pt x="2123525" y="608914"/>
                    <a:pt x="2032442" y="536250"/>
                    <a:pt x="1944315" y="465934"/>
                  </a:cubicBezTo>
                  <a:cubicBezTo>
                    <a:pt x="1742556" y="304981"/>
                    <a:pt x="1533916" y="138522"/>
                    <a:pt x="1275038" y="63267"/>
                  </a:cubicBezTo>
                  <a:cubicBezTo>
                    <a:pt x="1058949" y="441"/>
                    <a:pt x="806225" y="683"/>
                    <a:pt x="523868" y="64036"/>
                  </a:cubicBezTo>
                  <a:cubicBezTo>
                    <a:pt x="293732" y="115691"/>
                    <a:pt x="126828" y="193576"/>
                    <a:pt x="13642" y="302188"/>
                  </a:cubicBezTo>
                  <a:lnTo>
                    <a:pt x="0" y="291136"/>
                  </a:lnTo>
                  <a:cubicBezTo>
                    <a:pt x="115695" y="180096"/>
                    <a:pt x="285555" y="100632"/>
                    <a:pt x="519294" y="48208"/>
                  </a:cubicBezTo>
                  <a:cubicBezTo>
                    <a:pt x="805091" y="-15914"/>
                    <a:pt x="1061338" y="-16076"/>
                    <a:pt x="1280827" y="47763"/>
                  </a:cubicBezTo>
                  <a:cubicBezTo>
                    <a:pt x="1543429" y="124111"/>
                    <a:pt x="1753527" y="291744"/>
                    <a:pt x="1956742" y="453831"/>
                  </a:cubicBezTo>
                  <a:cubicBezTo>
                    <a:pt x="2044587" y="523904"/>
                    <a:pt x="2135386" y="596365"/>
                    <a:pt x="2229262" y="660487"/>
                  </a:cubicBezTo>
                  <a:cubicBezTo>
                    <a:pt x="2497410" y="843706"/>
                    <a:pt x="2814662" y="973164"/>
                    <a:pt x="3146689" y="1034858"/>
                  </a:cubicBezTo>
                  <a:lnTo>
                    <a:pt x="3142883" y="1050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7"/>
          <p:cNvSpPr txBox="1">
            <a:spLocks noGrp="1"/>
          </p:cNvSpPr>
          <p:nvPr>
            <p:ph type="subTitle" idx="1"/>
          </p:nvPr>
        </p:nvSpPr>
        <p:spPr>
          <a:xfrm>
            <a:off x="2596450" y="1263375"/>
            <a:ext cx="3951000" cy="12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lphaLcPeriod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romanLcPeriod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rabicPeriod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alphaLcPeriod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romanLcPeriod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rabicPeriod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lphaLcPeriod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8"/>
          <p:cNvGrpSpPr/>
          <p:nvPr/>
        </p:nvGrpSpPr>
        <p:grpSpPr>
          <a:xfrm rot="10800000" flipH="1">
            <a:off x="-2082354" y="-1072292"/>
            <a:ext cx="13339321" cy="8244111"/>
            <a:chOff x="-1853754" y="-1959973"/>
            <a:chExt cx="13339321" cy="8244111"/>
          </a:xfrm>
        </p:grpSpPr>
        <p:sp>
          <p:nvSpPr>
            <p:cNvPr id="142" name="Google Shape;142;p8"/>
            <p:cNvSpPr/>
            <p:nvPr/>
          </p:nvSpPr>
          <p:spPr>
            <a:xfrm>
              <a:off x="-1701299" y="3676332"/>
              <a:ext cx="10269546" cy="2607806"/>
            </a:xfrm>
            <a:custGeom>
              <a:avLst/>
              <a:gdLst/>
              <a:ahLst/>
              <a:cxnLst/>
              <a:rect l="l" t="t" r="r" b="b"/>
              <a:pathLst>
                <a:path w="3961252" h="1005904" extrusionOk="0">
                  <a:moveTo>
                    <a:pt x="0" y="355714"/>
                  </a:moveTo>
                  <a:cubicBezTo>
                    <a:pt x="40400" y="231316"/>
                    <a:pt x="183704" y="157275"/>
                    <a:pt x="320612" y="110519"/>
                  </a:cubicBezTo>
                  <a:cubicBezTo>
                    <a:pt x="688100" y="-14972"/>
                    <a:pt x="1101171" y="-34322"/>
                    <a:pt x="1481695" y="56194"/>
                  </a:cubicBezTo>
                  <a:cubicBezTo>
                    <a:pt x="1896911" y="154927"/>
                    <a:pt x="2259664" y="376117"/>
                    <a:pt x="2599949" y="607953"/>
                  </a:cubicBezTo>
                  <a:cubicBezTo>
                    <a:pt x="2722404" y="691385"/>
                    <a:pt x="2845427" y="777853"/>
                    <a:pt x="2989176" y="828495"/>
                  </a:cubicBezTo>
                  <a:cubicBezTo>
                    <a:pt x="3295700" y="936418"/>
                    <a:pt x="3641450" y="865495"/>
                    <a:pt x="3961252" y="793438"/>
                  </a:cubicBezTo>
                  <a:cubicBezTo>
                    <a:pt x="3587732" y="992080"/>
                    <a:pt x="3128472" y="1007058"/>
                    <a:pt x="2692206" y="1005843"/>
                  </a:cubicBezTo>
                  <a:cubicBezTo>
                    <a:pt x="2164371" y="1004386"/>
                    <a:pt x="1633459" y="987020"/>
                    <a:pt x="1116837" y="891727"/>
                  </a:cubicBezTo>
                  <a:cubicBezTo>
                    <a:pt x="942727" y="859625"/>
                    <a:pt x="767970" y="817727"/>
                    <a:pt x="616125" y="736157"/>
                  </a:cubicBezTo>
                  <a:cubicBezTo>
                    <a:pt x="464279" y="654588"/>
                    <a:pt x="336156" y="528286"/>
                    <a:pt x="295877" y="37563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8163046" y="1555755"/>
              <a:ext cx="2392144" cy="738984"/>
            </a:xfrm>
            <a:custGeom>
              <a:avLst/>
              <a:gdLst/>
              <a:ahLst/>
              <a:cxnLst/>
              <a:rect l="l" t="t" r="r" b="b"/>
              <a:pathLst>
                <a:path w="922717" h="285047" extrusionOk="0">
                  <a:moveTo>
                    <a:pt x="828477" y="0"/>
                  </a:moveTo>
                  <a:cubicBezTo>
                    <a:pt x="828477" y="0"/>
                    <a:pt x="792166" y="128123"/>
                    <a:pt x="548185" y="139498"/>
                  </a:cubicBezTo>
                  <a:cubicBezTo>
                    <a:pt x="304204" y="150874"/>
                    <a:pt x="-61746" y="132171"/>
                    <a:pt x="8893" y="221230"/>
                  </a:cubicBezTo>
                  <a:cubicBezTo>
                    <a:pt x="79534" y="310289"/>
                    <a:pt x="922718" y="280130"/>
                    <a:pt x="922718" y="28013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-1853754" y="-1959973"/>
              <a:ext cx="12721805" cy="4037256"/>
            </a:xfrm>
            <a:custGeom>
              <a:avLst/>
              <a:gdLst/>
              <a:ahLst/>
              <a:cxnLst/>
              <a:rect l="l" t="t" r="r" b="b"/>
              <a:pathLst>
                <a:path w="4907157" h="1557283" extrusionOk="0">
                  <a:moveTo>
                    <a:pt x="668882" y="505803"/>
                  </a:moveTo>
                  <a:cubicBezTo>
                    <a:pt x="384987" y="623887"/>
                    <a:pt x="156106" y="841191"/>
                    <a:pt x="43689" y="1099502"/>
                  </a:cubicBezTo>
                  <a:cubicBezTo>
                    <a:pt x="-16709" y="1238190"/>
                    <a:pt x="-30108" y="1422097"/>
                    <a:pt x="106152" y="1509536"/>
                  </a:cubicBezTo>
                  <a:cubicBezTo>
                    <a:pt x="224357" y="1585398"/>
                    <a:pt x="395552" y="1561069"/>
                    <a:pt x="526954" y="1504557"/>
                  </a:cubicBezTo>
                  <a:cubicBezTo>
                    <a:pt x="952938" y="1321298"/>
                    <a:pt x="1724916" y="1155892"/>
                    <a:pt x="2346506" y="1190584"/>
                  </a:cubicBezTo>
                  <a:cubicBezTo>
                    <a:pt x="2765082" y="1213942"/>
                    <a:pt x="3124960" y="1290371"/>
                    <a:pt x="3521353" y="1344616"/>
                  </a:cubicBezTo>
                  <a:cubicBezTo>
                    <a:pt x="3917745" y="1398860"/>
                    <a:pt x="4356238" y="1380482"/>
                    <a:pt x="4672801" y="1163340"/>
                  </a:cubicBezTo>
                  <a:cubicBezTo>
                    <a:pt x="4805661" y="1072217"/>
                    <a:pt x="4914758" y="936403"/>
                    <a:pt x="4906743" y="788241"/>
                  </a:cubicBezTo>
                  <a:cubicBezTo>
                    <a:pt x="4898848" y="642914"/>
                    <a:pt x="4782020" y="520296"/>
                    <a:pt x="4655759" y="426582"/>
                  </a:cubicBezTo>
                  <a:cubicBezTo>
                    <a:pt x="4159823" y="58486"/>
                    <a:pt x="3465853" y="-29844"/>
                    <a:pt x="2818841" y="8087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-1262999" y="-851184"/>
              <a:ext cx="4383109" cy="2282979"/>
            </a:xfrm>
            <a:custGeom>
              <a:avLst/>
              <a:gdLst/>
              <a:ahLst/>
              <a:cxnLst/>
              <a:rect l="l" t="t" r="r" b="b"/>
              <a:pathLst>
                <a:path w="1690688" h="880609" extrusionOk="0">
                  <a:moveTo>
                    <a:pt x="123023" y="880610"/>
                  </a:moveTo>
                  <a:cubicBezTo>
                    <a:pt x="161723" y="817297"/>
                    <a:pt x="208357" y="756089"/>
                    <a:pt x="272965" y="712167"/>
                  </a:cubicBezTo>
                  <a:cubicBezTo>
                    <a:pt x="362307" y="651446"/>
                    <a:pt x="478327" y="629140"/>
                    <a:pt x="591067" y="625335"/>
                  </a:cubicBezTo>
                  <a:cubicBezTo>
                    <a:pt x="703807" y="621530"/>
                    <a:pt x="816386" y="634403"/>
                    <a:pt x="929207" y="636022"/>
                  </a:cubicBezTo>
                  <a:cubicBezTo>
                    <a:pt x="1118861" y="638734"/>
                    <a:pt x="1309083" y="609143"/>
                    <a:pt x="1486229" y="549352"/>
                  </a:cubicBezTo>
                  <a:cubicBezTo>
                    <a:pt x="1551647" y="527289"/>
                    <a:pt x="1618643" y="498669"/>
                    <a:pt x="1657262" y="447137"/>
                  </a:cubicBezTo>
                  <a:cubicBezTo>
                    <a:pt x="1694545" y="397385"/>
                    <a:pt x="1699079" y="332048"/>
                    <a:pt x="1678596" y="275213"/>
                  </a:cubicBezTo>
                  <a:cubicBezTo>
                    <a:pt x="1658112" y="218417"/>
                    <a:pt x="1614838" y="169597"/>
                    <a:pt x="1563872" y="130452"/>
                  </a:cubicBezTo>
                  <a:cubicBezTo>
                    <a:pt x="1417249" y="17873"/>
                    <a:pt x="1208284" y="-17467"/>
                    <a:pt x="1015917" y="7713"/>
                  </a:cubicBezTo>
                  <a:cubicBezTo>
                    <a:pt x="823551" y="32892"/>
                    <a:pt x="645474" y="112721"/>
                    <a:pt x="483710" y="207892"/>
                  </a:cubicBezTo>
                  <a:cubicBezTo>
                    <a:pt x="371942" y="273674"/>
                    <a:pt x="265314" y="347917"/>
                    <a:pt x="178401" y="438231"/>
                  </a:cubicBezTo>
                  <a:cubicBezTo>
                    <a:pt x="91488" y="528585"/>
                    <a:pt x="24653" y="636022"/>
                    <a:pt x="0" y="7524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597745" y="1458931"/>
              <a:ext cx="9887821" cy="2373276"/>
            </a:xfrm>
            <a:custGeom>
              <a:avLst/>
              <a:gdLst/>
              <a:ahLst/>
              <a:cxnLst/>
              <a:rect l="l" t="t" r="r" b="b"/>
              <a:pathLst>
                <a:path w="3814010" h="915439" extrusionOk="0">
                  <a:moveTo>
                    <a:pt x="3289131" y="762260"/>
                  </a:moveTo>
                  <a:cubicBezTo>
                    <a:pt x="2785666" y="946814"/>
                    <a:pt x="2219495" y="927221"/>
                    <a:pt x="1675589" y="893014"/>
                  </a:cubicBezTo>
                  <a:cubicBezTo>
                    <a:pt x="1204994" y="863422"/>
                    <a:pt x="719341" y="821119"/>
                    <a:pt x="306554" y="619847"/>
                  </a:cubicBezTo>
                  <a:cubicBezTo>
                    <a:pt x="213082" y="574265"/>
                    <a:pt x="122283" y="519089"/>
                    <a:pt x="62330" y="441203"/>
                  </a:cubicBezTo>
                  <a:cubicBezTo>
                    <a:pt x="2377" y="363317"/>
                    <a:pt x="-21790" y="258754"/>
                    <a:pt x="23427" y="173500"/>
                  </a:cubicBezTo>
                  <a:cubicBezTo>
                    <a:pt x="84716" y="57967"/>
                    <a:pt x="245589" y="14368"/>
                    <a:pt x="389823" y="4046"/>
                  </a:cubicBezTo>
                  <a:cubicBezTo>
                    <a:pt x="838437" y="-28096"/>
                    <a:pt x="1271181" y="137108"/>
                    <a:pt x="1685021" y="292960"/>
                  </a:cubicBezTo>
                  <a:cubicBezTo>
                    <a:pt x="2098902" y="448854"/>
                    <a:pt x="2541119" y="601954"/>
                    <a:pt x="2986453" y="544430"/>
                  </a:cubicBezTo>
                  <a:cubicBezTo>
                    <a:pt x="3288605" y="505406"/>
                    <a:pt x="3564687" y="371575"/>
                    <a:pt x="3814011" y="21616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8434801" y="-134720"/>
              <a:ext cx="1674677" cy="1132497"/>
            </a:xfrm>
            <a:custGeom>
              <a:avLst/>
              <a:gdLst/>
              <a:ahLst/>
              <a:cxnLst/>
              <a:rect l="l" t="t" r="r" b="b"/>
              <a:pathLst>
                <a:path w="645970" h="436836" extrusionOk="0">
                  <a:moveTo>
                    <a:pt x="420126" y="0"/>
                  </a:moveTo>
                  <a:cubicBezTo>
                    <a:pt x="294755" y="9068"/>
                    <a:pt x="173595" y="57767"/>
                    <a:pt x="83646" y="135248"/>
                  </a:cubicBezTo>
                  <a:cubicBezTo>
                    <a:pt x="36728" y="175648"/>
                    <a:pt x="-3591" y="228679"/>
                    <a:pt x="254" y="286364"/>
                  </a:cubicBezTo>
                  <a:cubicBezTo>
                    <a:pt x="3534" y="335549"/>
                    <a:pt x="39967" y="380200"/>
                    <a:pt x="87815" y="405703"/>
                  </a:cubicBezTo>
                  <a:cubicBezTo>
                    <a:pt x="135664" y="431206"/>
                    <a:pt x="193512" y="439181"/>
                    <a:pt x="249336" y="436266"/>
                  </a:cubicBezTo>
                  <a:cubicBezTo>
                    <a:pt x="396444" y="428575"/>
                    <a:pt x="525418" y="351215"/>
                    <a:pt x="645971" y="2765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-825849" y="1759472"/>
              <a:ext cx="2224287" cy="971827"/>
            </a:xfrm>
            <a:custGeom>
              <a:avLst/>
              <a:gdLst/>
              <a:ahLst/>
              <a:cxnLst/>
              <a:rect l="l" t="t" r="r" b="b"/>
              <a:pathLst>
                <a:path w="857970" h="374861" extrusionOk="0">
                  <a:moveTo>
                    <a:pt x="0" y="229857"/>
                  </a:moveTo>
                  <a:cubicBezTo>
                    <a:pt x="128164" y="161646"/>
                    <a:pt x="263452" y="103758"/>
                    <a:pt x="403598" y="57245"/>
                  </a:cubicBezTo>
                  <a:cubicBezTo>
                    <a:pt x="518605" y="19071"/>
                    <a:pt x="641749" y="-11856"/>
                    <a:pt x="763274" y="4458"/>
                  </a:cubicBezTo>
                  <a:cubicBezTo>
                    <a:pt x="802622" y="9720"/>
                    <a:pt x="847394" y="25386"/>
                    <a:pt x="856421" y="59553"/>
                  </a:cubicBezTo>
                  <a:cubicBezTo>
                    <a:pt x="860631" y="75381"/>
                    <a:pt x="855814" y="92140"/>
                    <a:pt x="847353" y="106592"/>
                  </a:cubicBezTo>
                  <a:cubicBezTo>
                    <a:pt x="820069" y="153186"/>
                    <a:pt x="760278" y="176341"/>
                    <a:pt x="704535" y="194639"/>
                  </a:cubicBezTo>
                  <a:cubicBezTo>
                    <a:pt x="476788" y="269448"/>
                    <a:pt x="240661" y="322236"/>
                    <a:pt x="5100" y="37486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7652570" y="3666381"/>
              <a:ext cx="3379490" cy="675523"/>
            </a:xfrm>
            <a:custGeom>
              <a:avLst/>
              <a:gdLst/>
              <a:ahLst/>
              <a:cxnLst/>
              <a:rect l="l" t="t" r="r" b="b"/>
              <a:pathLst>
                <a:path w="1303564" h="260568" extrusionOk="0">
                  <a:moveTo>
                    <a:pt x="1154148" y="17447"/>
                  </a:moveTo>
                  <a:cubicBezTo>
                    <a:pt x="819328" y="156096"/>
                    <a:pt x="431234" y="127638"/>
                    <a:pt x="63462" y="162735"/>
                  </a:cubicBezTo>
                  <a:cubicBezTo>
                    <a:pt x="34963" y="165447"/>
                    <a:pt x="-1794" y="176741"/>
                    <a:pt x="68" y="201961"/>
                  </a:cubicBezTo>
                  <a:cubicBezTo>
                    <a:pt x="1687" y="224185"/>
                    <a:pt x="32575" y="233496"/>
                    <a:pt x="57511" y="236977"/>
                  </a:cubicBezTo>
                  <a:cubicBezTo>
                    <a:pt x="312948" y="272520"/>
                    <a:pt x="575509" y="267865"/>
                    <a:pt x="829084" y="223254"/>
                  </a:cubicBezTo>
                  <a:cubicBezTo>
                    <a:pt x="1009306" y="191557"/>
                    <a:pt x="1197301" y="132131"/>
                    <a:pt x="130356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8"/>
          <p:cNvGrpSpPr/>
          <p:nvPr/>
        </p:nvGrpSpPr>
        <p:grpSpPr>
          <a:xfrm rot="10800000" flipH="1">
            <a:off x="-1836532" y="-1883773"/>
            <a:ext cx="13576005" cy="8024628"/>
            <a:chOff x="-1607932" y="-929009"/>
            <a:chExt cx="13576005" cy="8024628"/>
          </a:xfrm>
        </p:grpSpPr>
        <p:sp>
          <p:nvSpPr>
            <p:cNvPr id="151" name="Google Shape;151;p8"/>
            <p:cNvSpPr/>
            <p:nvPr/>
          </p:nvSpPr>
          <p:spPr>
            <a:xfrm>
              <a:off x="7591074" y="-538297"/>
              <a:ext cx="2625464" cy="1821050"/>
            </a:xfrm>
            <a:custGeom>
              <a:avLst/>
              <a:gdLst/>
              <a:ahLst/>
              <a:cxnLst/>
              <a:rect l="l" t="t" r="r" b="b"/>
              <a:pathLst>
                <a:path w="1012715" h="702430" extrusionOk="0">
                  <a:moveTo>
                    <a:pt x="372909" y="702390"/>
                  </a:moveTo>
                  <a:cubicBezTo>
                    <a:pt x="188760" y="702390"/>
                    <a:pt x="97758" y="650129"/>
                    <a:pt x="53795" y="606045"/>
                  </a:cubicBezTo>
                  <a:cubicBezTo>
                    <a:pt x="-12918" y="539170"/>
                    <a:pt x="-17857" y="445496"/>
                    <a:pt x="40517" y="355466"/>
                  </a:cubicBezTo>
                  <a:cubicBezTo>
                    <a:pt x="164390" y="164475"/>
                    <a:pt x="428975" y="6639"/>
                    <a:pt x="440189" y="0"/>
                  </a:cubicBezTo>
                  <a:lnTo>
                    <a:pt x="457393" y="22589"/>
                  </a:lnTo>
                  <a:cubicBezTo>
                    <a:pt x="454722" y="24167"/>
                    <a:pt x="187546" y="183583"/>
                    <a:pt x="67316" y="368987"/>
                  </a:cubicBezTo>
                  <a:cubicBezTo>
                    <a:pt x="15783" y="448492"/>
                    <a:pt x="19386" y="530385"/>
                    <a:pt x="76950" y="588112"/>
                  </a:cubicBezTo>
                  <a:cubicBezTo>
                    <a:pt x="105247" y="616449"/>
                    <a:pt x="187100" y="675430"/>
                    <a:pt x="376390" y="675430"/>
                  </a:cubicBezTo>
                  <a:cubicBezTo>
                    <a:pt x="517468" y="675430"/>
                    <a:pt x="718214" y="642680"/>
                    <a:pt x="1000976" y="540101"/>
                  </a:cubicBezTo>
                  <a:lnTo>
                    <a:pt x="1012715" y="565240"/>
                  </a:lnTo>
                  <a:cubicBezTo>
                    <a:pt x="764363" y="655351"/>
                    <a:pt x="550865" y="701500"/>
                    <a:pt x="378131" y="702431"/>
                  </a:cubicBezTo>
                  <a:cubicBezTo>
                    <a:pt x="376390" y="702390"/>
                    <a:pt x="374650" y="702390"/>
                    <a:pt x="372909" y="70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7433228" y="1168017"/>
              <a:ext cx="2688682" cy="1447227"/>
            </a:xfrm>
            <a:custGeom>
              <a:avLst/>
              <a:gdLst/>
              <a:ahLst/>
              <a:cxnLst/>
              <a:rect l="l" t="t" r="r" b="b"/>
              <a:pathLst>
                <a:path w="1037100" h="558236" extrusionOk="0">
                  <a:moveTo>
                    <a:pt x="743904" y="558236"/>
                  </a:moveTo>
                  <a:cubicBezTo>
                    <a:pt x="702654" y="558236"/>
                    <a:pt x="653510" y="557548"/>
                    <a:pt x="600439" y="555403"/>
                  </a:cubicBezTo>
                  <a:cubicBezTo>
                    <a:pt x="403052" y="547387"/>
                    <a:pt x="248981" y="524030"/>
                    <a:pt x="142515" y="485937"/>
                  </a:cubicBezTo>
                  <a:cubicBezTo>
                    <a:pt x="37830" y="448492"/>
                    <a:pt x="-9573" y="407039"/>
                    <a:pt x="1599" y="362631"/>
                  </a:cubicBezTo>
                  <a:cubicBezTo>
                    <a:pt x="23622" y="274989"/>
                    <a:pt x="293550" y="214955"/>
                    <a:pt x="603434" y="228800"/>
                  </a:cubicBezTo>
                  <a:cubicBezTo>
                    <a:pt x="882107" y="241228"/>
                    <a:pt x="970802" y="192326"/>
                    <a:pt x="996184" y="149133"/>
                  </a:cubicBezTo>
                  <a:cubicBezTo>
                    <a:pt x="1030309" y="91002"/>
                    <a:pt x="965701" y="17609"/>
                    <a:pt x="965053" y="16881"/>
                  </a:cubicBezTo>
                  <a:lnTo>
                    <a:pt x="989261" y="0"/>
                  </a:lnTo>
                  <a:cubicBezTo>
                    <a:pt x="992459" y="3562"/>
                    <a:pt x="1066823" y="87723"/>
                    <a:pt x="1023670" y="161520"/>
                  </a:cubicBezTo>
                  <a:cubicBezTo>
                    <a:pt x="980800" y="234791"/>
                    <a:pt x="838955" y="266569"/>
                    <a:pt x="601856" y="256003"/>
                  </a:cubicBezTo>
                  <a:cubicBezTo>
                    <a:pt x="295210" y="242361"/>
                    <a:pt x="47951" y="304136"/>
                    <a:pt x="31758" y="368541"/>
                  </a:cubicBezTo>
                  <a:cubicBezTo>
                    <a:pt x="24552" y="397202"/>
                    <a:pt x="67989" y="429951"/>
                    <a:pt x="154133" y="460758"/>
                  </a:cubicBezTo>
                  <a:cubicBezTo>
                    <a:pt x="400947" y="549007"/>
                    <a:pt x="858952" y="529130"/>
                    <a:pt x="863567" y="528928"/>
                  </a:cubicBezTo>
                  <a:lnTo>
                    <a:pt x="865186" y="556091"/>
                  </a:lnTo>
                  <a:cubicBezTo>
                    <a:pt x="864417" y="556131"/>
                    <a:pt x="816487" y="558236"/>
                    <a:pt x="743904" y="558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-675099" y="4013925"/>
              <a:ext cx="4542446" cy="3081694"/>
            </a:xfrm>
            <a:custGeom>
              <a:avLst/>
              <a:gdLst/>
              <a:ahLst/>
              <a:cxnLst/>
              <a:rect l="l" t="t" r="r" b="b"/>
              <a:pathLst>
                <a:path w="1752149" h="1188696" extrusionOk="0">
                  <a:moveTo>
                    <a:pt x="1734419" y="1188697"/>
                  </a:moveTo>
                  <a:cubicBezTo>
                    <a:pt x="1733448" y="1185985"/>
                    <a:pt x="1637305" y="912129"/>
                    <a:pt x="1469267" y="632768"/>
                  </a:cubicBezTo>
                  <a:cubicBezTo>
                    <a:pt x="1370736" y="468981"/>
                    <a:pt x="1267144" y="335352"/>
                    <a:pt x="1161407" y="235647"/>
                  </a:cubicBezTo>
                  <a:cubicBezTo>
                    <a:pt x="1030005" y="111774"/>
                    <a:pt x="895040" y="40325"/>
                    <a:pt x="760238" y="23363"/>
                  </a:cubicBezTo>
                  <a:cubicBezTo>
                    <a:pt x="494438" y="-10155"/>
                    <a:pt x="306564" y="81818"/>
                    <a:pt x="195767" y="164845"/>
                  </a:cubicBezTo>
                  <a:cubicBezTo>
                    <a:pt x="75295" y="255118"/>
                    <a:pt x="17083" y="354783"/>
                    <a:pt x="16516" y="355795"/>
                  </a:cubicBezTo>
                  <a:lnTo>
                    <a:pt x="0" y="348428"/>
                  </a:lnTo>
                  <a:cubicBezTo>
                    <a:pt x="2388" y="344258"/>
                    <a:pt x="60115" y="245282"/>
                    <a:pt x="183218" y="152863"/>
                  </a:cubicBezTo>
                  <a:cubicBezTo>
                    <a:pt x="296970" y="67447"/>
                    <a:pt x="489863" y="-27157"/>
                    <a:pt x="762869" y="7252"/>
                  </a:cubicBezTo>
                  <a:cubicBezTo>
                    <a:pt x="901963" y="24780"/>
                    <a:pt x="1040651" y="97930"/>
                    <a:pt x="1175049" y="224676"/>
                  </a:cubicBezTo>
                  <a:cubicBezTo>
                    <a:pt x="1281919" y="325475"/>
                    <a:pt x="1386483" y="460318"/>
                    <a:pt x="1485783" y="625441"/>
                  </a:cubicBezTo>
                  <a:cubicBezTo>
                    <a:pt x="1654631" y="906178"/>
                    <a:pt x="1751178" y="1181289"/>
                    <a:pt x="1752150" y="1184042"/>
                  </a:cubicBezTo>
                  <a:lnTo>
                    <a:pt x="1734419" y="1188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2970320" y="-929009"/>
              <a:ext cx="4464155" cy="1568442"/>
            </a:xfrm>
            <a:custGeom>
              <a:avLst/>
              <a:gdLst/>
              <a:ahLst/>
              <a:cxnLst/>
              <a:rect l="l" t="t" r="r" b="b"/>
              <a:pathLst>
                <a:path w="1721950" h="604992" extrusionOk="0">
                  <a:moveTo>
                    <a:pt x="761533" y="604992"/>
                  </a:moveTo>
                  <a:cubicBezTo>
                    <a:pt x="523382" y="604992"/>
                    <a:pt x="316523" y="552286"/>
                    <a:pt x="206576" y="456710"/>
                  </a:cubicBezTo>
                  <a:cubicBezTo>
                    <a:pt x="111931" y="374411"/>
                    <a:pt x="60762" y="254870"/>
                    <a:pt x="34571" y="169050"/>
                  </a:cubicBezTo>
                  <a:cubicBezTo>
                    <a:pt x="6234" y="76388"/>
                    <a:pt x="41" y="1903"/>
                    <a:pt x="0" y="1133"/>
                  </a:cubicBezTo>
                  <a:lnTo>
                    <a:pt x="18459" y="0"/>
                  </a:lnTo>
                  <a:cubicBezTo>
                    <a:pt x="18500" y="729"/>
                    <a:pt x="24653" y="73919"/>
                    <a:pt x="52545" y="165123"/>
                  </a:cubicBezTo>
                  <a:cubicBezTo>
                    <a:pt x="78169" y="248879"/>
                    <a:pt x="127961" y="365424"/>
                    <a:pt x="219611" y="445091"/>
                  </a:cubicBezTo>
                  <a:cubicBezTo>
                    <a:pt x="366963" y="573174"/>
                    <a:pt x="695832" y="621711"/>
                    <a:pt x="1038020" y="565806"/>
                  </a:cubicBezTo>
                  <a:cubicBezTo>
                    <a:pt x="1366323" y="512169"/>
                    <a:pt x="1615688" y="376435"/>
                    <a:pt x="1705070" y="202690"/>
                  </a:cubicBezTo>
                  <a:lnTo>
                    <a:pt x="1721951" y="209409"/>
                  </a:lnTo>
                  <a:cubicBezTo>
                    <a:pt x="1630059" y="388013"/>
                    <a:pt x="1375634" y="527268"/>
                    <a:pt x="1041380" y="581837"/>
                  </a:cubicBezTo>
                  <a:cubicBezTo>
                    <a:pt x="945966" y="597463"/>
                    <a:pt x="851523" y="604992"/>
                    <a:pt x="761533" y="6049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6876353" y="-338238"/>
              <a:ext cx="3187759" cy="1839941"/>
            </a:xfrm>
            <a:custGeom>
              <a:avLst/>
              <a:gdLst/>
              <a:ahLst/>
              <a:cxnLst/>
              <a:rect l="l" t="t" r="r" b="b"/>
              <a:pathLst>
                <a:path w="1229608" h="709717" extrusionOk="0">
                  <a:moveTo>
                    <a:pt x="506128" y="709717"/>
                  </a:moveTo>
                  <a:cubicBezTo>
                    <a:pt x="181023" y="709717"/>
                    <a:pt x="64720" y="629605"/>
                    <a:pt x="23592" y="566333"/>
                  </a:cubicBezTo>
                  <a:cubicBezTo>
                    <a:pt x="-11870" y="511723"/>
                    <a:pt x="-16768" y="421936"/>
                    <a:pt x="75974" y="333849"/>
                  </a:cubicBezTo>
                  <a:cubicBezTo>
                    <a:pt x="278745" y="141118"/>
                    <a:pt x="649674" y="1376"/>
                    <a:pt x="653399" y="0"/>
                  </a:cubicBezTo>
                  <a:lnTo>
                    <a:pt x="660605" y="15019"/>
                  </a:lnTo>
                  <a:cubicBezTo>
                    <a:pt x="656921" y="16395"/>
                    <a:pt x="289594" y="154800"/>
                    <a:pt x="89535" y="344941"/>
                  </a:cubicBezTo>
                  <a:cubicBezTo>
                    <a:pt x="33226" y="398457"/>
                    <a:pt x="-9441" y="482617"/>
                    <a:pt x="39663" y="558237"/>
                  </a:cubicBezTo>
                  <a:cubicBezTo>
                    <a:pt x="70792" y="606166"/>
                    <a:pt x="152120" y="667414"/>
                    <a:pt x="362703" y="686805"/>
                  </a:cubicBezTo>
                  <a:cubicBezTo>
                    <a:pt x="571951" y="706074"/>
                    <a:pt x="862241" y="680166"/>
                    <a:pt x="1225642" y="609769"/>
                  </a:cubicBezTo>
                  <a:lnTo>
                    <a:pt x="1229609" y="625719"/>
                  </a:lnTo>
                  <a:cubicBezTo>
                    <a:pt x="914705" y="686724"/>
                    <a:pt x="680400" y="709717"/>
                    <a:pt x="506128" y="7097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-1329090" y="3366070"/>
              <a:ext cx="11645723" cy="2025137"/>
            </a:xfrm>
            <a:custGeom>
              <a:avLst/>
              <a:gdLst/>
              <a:ahLst/>
              <a:cxnLst/>
              <a:rect l="l" t="t" r="r" b="b"/>
              <a:pathLst>
                <a:path w="4492082" h="781152" extrusionOk="0">
                  <a:moveTo>
                    <a:pt x="3953601" y="781152"/>
                  </a:moveTo>
                  <a:cubicBezTo>
                    <a:pt x="3902959" y="781152"/>
                    <a:pt x="3851710" y="780060"/>
                    <a:pt x="3799813" y="778926"/>
                  </a:cubicBezTo>
                  <a:cubicBezTo>
                    <a:pt x="3716341" y="777145"/>
                    <a:pt x="3630035" y="775283"/>
                    <a:pt x="3544781" y="778400"/>
                  </a:cubicBezTo>
                  <a:cubicBezTo>
                    <a:pt x="3523286" y="779169"/>
                    <a:pt x="3501790" y="779574"/>
                    <a:pt x="3480376" y="779574"/>
                  </a:cubicBezTo>
                  <a:cubicBezTo>
                    <a:pt x="3070786" y="779574"/>
                    <a:pt x="2677632" y="640359"/>
                    <a:pt x="2344229" y="502115"/>
                  </a:cubicBezTo>
                  <a:cubicBezTo>
                    <a:pt x="2264886" y="469204"/>
                    <a:pt x="2184611" y="434633"/>
                    <a:pt x="2106968" y="401196"/>
                  </a:cubicBezTo>
                  <a:cubicBezTo>
                    <a:pt x="1817122" y="276351"/>
                    <a:pt x="1517440" y="147297"/>
                    <a:pt x="1201079" y="77629"/>
                  </a:cubicBezTo>
                  <a:cubicBezTo>
                    <a:pt x="745665" y="-22643"/>
                    <a:pt x="314499" y="28120"/>
                    <a:pt x="18095" y="216884"/>
                  </a:cubicBezTo>
                  <a:lnTo>
                    <a:pt x="0" y="194822"/>
                  </a:lnTo>
                  <a:cubicBezTo>
                    <a:pt x="303812" y="1322"/>
                    <a:pt x="744329" y="-51021"/>
                    <a:pt x="1208568" y="51195"/>
                  </a:cubicBezTo>
                  <a:cubicBezTo>
                    <a:pt x="1528046" y="121551"/>
                    <a:pt x="1829267" y="251253"/>
                    <a:pt x="2120530" y="376704"/>
                  </a:cubicBezTo>
                  <a:cubicBezTo>
                    <a:pt x="2198051" y="410101"/>
                    <a:pt x="2278244" y="444632"/>
                    <a:pt x="2357385" y="477422"/>
                  </a:cubicBezTo>
                  <a:cubicBezTo>
                    <a:pt x="2704836" y="621454"/>
                    <a:pt x="3117461" y="766660"/>
                    <a:pt x="3543526" y="751156"/>
                  </a:cubicBezTo>
                  <a:cubicBezTo>
                    <a:pt x="3629792" y="747998"/>
                    <a:pt x="3716624" y="749860"/>
                    <a:pt x="3800582" y="751682"/>
                  </a:cubicBezTo>
                  <a:cubicBezTo>
                    <a:pt x="4042053" y="756863"/>
                    <a:pt x="4270165" y="761722"/>
                    <a:pt x="4476417" y="654649"/>
                  </a:cubicBezTo>
                  <a:lnTo>
                    <a:pt x="4492083" y="678087"/>
                  </a:lnTo>
                  <a:cubicBezTo>
                    <a:pt x="4323357" y="765770"/>
                    <a:pt x="4143013" y="781152"/>
                    <a:pt x="3953601" y="78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-735945" y="2946722"/>
              <a:ext cx="12704017" cy="1740763"/>
            </a:xfrm>
            <a:custGeom>
              <a:avLst/>
              <a:gdLst/>
              <a:ahLst/>
              <a:cxnLst/>
              <a:rect l="l" t="t" r="r" b="b"/>
              <a:pathLst>
                <a:path w="4900296" h="671461" extrusionOk="0">
                  <a:moveTo>
                    <a:pt x="3474263" y="671462"/>
                  </a:moveTo>
                  <a:cubicBezTo>
                    <a:pt x="3431312" y="671462"/>
                    <a:pt x="3388321" y="670571"/>
                    <a:pt x="3345249" y="668749"/>
                  </a:cubicBezTo>
                  <a:cubicBezTo>
                    <a:pt x="2778997" y="644906"/>
                    <a:pt x="2235941" y="482616"/>
                    <a:pt x="1733488" y="310814"/>
                  </a:cubicBezTo>
                  <a:cubicBezTo>
                    <a:pt x="1697176" y="298386"/>
                    <a:pt x="1660905" y="285878"/>
                    <a:pt x="1624594" y="273329"/>
                  </a:cubicBezTo>
                  <a:cubicBezTo>
                    <a:pt x="1386159" y="190990"/>
                    <a:pt x="1139628" y="105858"/>
                    <a:pt x="886418" y="54487"/>
                  </a:cubicBezTo>
                  <a:cubicBezTo>
                    <a:pt x="554634" y="-12874"/>
                    <a:pt x="257016" y="-10850"/>
                    <a:pt x="1862" y="60438"/>
                  </a:cubicBezTo>
                  <a:lnTo>
                    <a:pt x="0" y="55256"/>
                  </a:lnTo>
                  <a:cubicBezTo>
                    <a:pt x="256247" y="-16315"/>
                    <a:pt x="554917" y="-18379"/>
                    <a:pt x="887835" y="49184"/>
                  </a:cubicBezTo>
                  <a:cubicBezTo>
                    <a:pt x="1141450" y="100676"/>
                    <a:pt x="1388224" y="185889"/>
                    <a:pt x="1626861" y="268268"/>
                  </a:cubicBezTo>
                  <a:cubicBezTo>
                    <a:pt x="1663132" y="280817"/>
                    <a:pt x="1699444" y="293326"/>
                    <a:pt x="1735715" y="305754"/>
                  </a:cubicBezTo>
                  <a:cubicBezTo>
                    <a:pt x="2237723" y="477394"/>
                    <a:pt x="2780172" y="639562"/>
                    <a:pt x="3345533" y="663325"/>
                  </a:cubicBezTo>
                  <a:cubicBezTo>
                    <a:pt x="3632261" y="675388"/>
                    <a:pt x="3918626" y="646970"/>
                    <a:pt x="4173779" y="581107"/>
                  </a:cubicBezTo>
                  <a:cubicBezTo>
                    <a:pt x="4455367" y="508443"/>
                    <a:pt x="4698416" y="392627"/>
                    <a:pt x="4896167" y="236855"/>
                  </a:cubicBezTo>
                  <a:lnTo>
                    <a:pt x="4900297" y="240903"/>
                  </a:lnTo>
                  <a:cubicBezTo>
                    <a:pt x="4701857" y="397201"/>
                    <a:pt x="4458038" y="513423"/>
                    <a:pt x="4175560" y="586329"/>
                  </a:cubicBezTo>
                  <a:cubicBezTo>
                    <a:pt x="3958054" y="642437"/>
                    <a:pt x="3717879" y="671462"/>
                    <a:pt x="3474263" y="6714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-1607932" y="3813265"/>
              <a:ext cx="8157789" cy="2724321"/>
            </a:xfrm>
            <a:custGeom>
              <a:avLst/>
              <a:gdLst/>
              <a:ahLst/>
              <a:cxnLst/>
              <a:rect l="l" t="t" r="r" b="b"/>
              <a:pathLst>
                <a:path w="3146688" h="1050847" extrusionOk="0">
                  <a:moveTo>
                    <a:pt x="3142883" y="1050848"/>
                  </a:moveTo>
                  <a:cubicBezTo>
                    <a:pt x="2808144" y="988628"/>
                    <a:pt x="2488302" y="858117"/>
                    <a:pt x="2217927" y="673401"/>
                  </a:cubicBezTo>
                  <a:cubicBezTo>
                    <a:pt x="2123525" y="608914"/>
                    <a:pt x="2032442" y="536250"/>
                    <a:pt x="1944315" y="465934"/>
                  </a:cubicBezTo>
                  <a:cubicBezTo>
                    <a:pt x="1742556" y="304981"/>
                    <a:pt x="1533916" y="138522"/>
                    <a:pt x="1275038" y="63267"/>
                  </a:cubicBezTo>
                  <a:cubicBezTo>
                    <a:pt x="1058949" y="441"/>
                    <a:pt x="806225" y="683"/>
                    <a:pt x="523868" y="64036"/>
                  </a:cubicBezTo>
                  <a:cubicBezTo>
                    <a:pt x="293732" y="115691"/>
                    <a:pt x="126828" y="193576"/>
                    <a:pt x="13642" y="302188"/>
                  </a:cubicBezTo>
                  <a:lnTo>
                    <a:pt x="0" y="291136"/>
                  </a:lnTo>
                  <a:cubicBezTo>
                    <a:pt x="115695" y="180096"/>
                    <a:pt x="285555" y="100632"/>
                    <a:pt x="519294" y="48208"/>
                  </a:cubicBezTo>
                  <a:cubicBezTo>
                    <a:pt x="805091" y="-15914"/>
                    <a:pt x="1061338" y="-16076"/>
                    <a:pt x="1280827" y="47763"/>
                  </a:cubicBezTo>
                  <a:cubicBezTo>
                    <a:pt x="1543429" y="124111"/>
                    <a:pt x="1753527" y="291744"/>
                    <a:pt x="1956742" y="453831"/>
                  </a:cubicBezTo>
                  <a:cubicBezTo>
                    <a:pt x="2044587" y="523904"/>
                    <a:pt x="2135386" y="596365"/>
                    <a:pt x="2229262" y="660487"/>
                  </a:cubicBezTo>
                  <a:cubicBezTo>
                    <a:pt x="2497410" y="843706"/>
                    <a:pt x="2814662" y="973164"/>
                    <a:pt x="3146689" y="1034858"/>
                  </a:cubicBezTo>
                  <a:lnTo>
                    <a:pt x="3142883" y="1050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8"/>
          <p:cNvSpPr>
            <a:spLocks noGrp="1"/>
          </p:cNvSpPr>
          <p:nvPr>
            <p:ph type="pic" idx="2"/>
          </p:nvPr>
        </p:nvSpPr>
        <p:spPr>
          <a:xfrm>
            <a:off x="970535" y="399075"/>
            <a:ext cx="2519100" cy="2519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4207675" y="1570950"/>
            <a:ext cx="4223100" cy="18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1" name="Google Shape;161;p8"/>
          <p:cNvSpPr>
            <a:spLocks noGrp="1"/>
          </p:cNvSpPr>
          <p:nvPr>
            <p:ph type="pic" idx="3"/>
          </p:nvPr>
        </p:nvSpPr>
        <p:spPr>
          <a:xfrm>
            <a:off x="355175" y="1872675"/>
            <a:ext cx="2190900" cy="28026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1"/>
          <p:cNvGrpSpPr/>
          <p:nvPr/>
        </p:nvGrpSpPr>
        <p:grpSpPr>
          <a:xfrm>
            <a:off x="-2158554" y="-1655173"/>
            <a:ext cx="13339321" cy="8244111"/>
            <a:chOff x="-1853754" y="-1959973"/>
            <a:chExt cx="13339321" cy="8244111"/>
          </a:xfrm>
        </p:grpSpPr>
        <p:sp>
          <p:nvSpPr>
            <p:cNvPr id="189" name="Google Shape;189;p11"/>
            <p:cNvSpPr/>
            <p:nvPr/>
          </p:nvSpPr>
          <p:spPr>
            <a:xfrm>
              <a:off x="-1701299" y="3676332"/>
              <a:ext cx="10269546" cy="2607806"/>
            </a:xfrm>
            <a:custGeom>
              <a:avLst/>
              <a:gdLst/>
              <a:ahLst/>
              <a:cxnLst/>
              <a:rect l="l" t="t" r="r" b="b"/>
              <a:pathLst>
                <a:path w="3961252" h="1005904" extrusionOk="0">
                  <a:moveTo>
                    <a:pt x="0" y="355714"/>
                  </a:moveTo>
                  <a:cubicBezTo>
                    <a:pt x="40400" y="231316"/>
                    <a:pt x="183704" y="157275"/>
                    <a:pt x="320612" y="110519"/>
                  </a:cubicBezTo>
                  <a:cubicBezTo>
                    <a:pt x="688100" y="-14972"/>
                    <a:pt x="1101171" y="-34322"/>
                    <a:pt x="1481695" y="56194"/>
                  </a:cubicBezTo>
                  <a:cubicBezTo>
                    <a:pt x="1896911" y="154927"/>
                    <a:pt x="2259664" y="376117"/>
                    <a:pt x="2599949" y="607953"/>
                  </a:cubicBezTo>
                  <a:cubicBezTo>
                    <a:pt x="2722404" y="691385"/>
                    <a:pt x="2845427" y="777853"/>
                    <a:pt x="2989176" y="828495"/>
                  </a:cubicBezTo>
                  <a:cubicBezTo>
                    <a:pt x="3295700" y="936418"/>
                    <a:pt x="3641450" y="865495"/>
                    <a:pt x="3961252" y="793438"/>
                  </a:cubicBezTo>
                  <a:cubicBezTo>
                    <a:pt x="3587732" y="992080"/>
                    <a:pt x="3128472" y="1007058"/>
                    <a:pt x="2692206" y="1005843"/>
                  </a:cubicBezTo>
                  <a:cubicBezTo>
                    <a:pt x="2164371" y="1004386"/>
                    <a:pt x="1633459" y="987020"/>
                    <a:pt x="1116837" y="891727"/>
                  </a:cubicBezTo>
                  <a:cubicBezTo>
                    <a:pt x="942727" y="859625"/>
                    <a:pt x="767970" y="817727"/>
                    <a:pt x="616125" y="736157"/>
                  </a:cubicBezTo>
                  <a:cubicBezTo>
                    <a:pt x="464279" y="654588"/>
                    <a:pt x="336156" y="528286"/>
                    <a:pt x="295877" y="37563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8163046" y="1555755"/>
              <a:ext cx="2392144" cy="738984"/>
            </a:xfrm>
            <a:custGeom>
              <a:avLst/>
              <a:gdLst/>
              <a:ahLst/>
              <a:cxnLst/>
              <a:rect l="l" t="t" r="r" b="b"/>
              <a:pathLst>
                <a:path w="922717" h="285047" extrusionOk="0">
                  <a:moveTo>
                    <a:pt x="828477" y="0"/>
                  </a:moveTo>
                  <a:cubicBezTo>
                    <a:pt x="828477" y="0"/>
                    <a:pt x="792166" y="128123"/>
                    <a:pt x="548185" y="139498"/>
                  </a:cubicBezTo>
                  <a:cubicBezTo>
                    <a:pt x="304204" y="150874"/>
                    <a:pt x="-61746" y="132171"/>
                    <a:pt x="8893" y="221230"/>
                  </a:cubicBezTo>
                  <a:cubicBezTo>
                    <a:pt x="79534" y="310289"/>
                    <a:pt x="922718" y="280130"/>
                    <a:pt x="922718" y="28013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-1853754" y="-1959973"/>
              <a:ext cx="12721805" cy="4037256"/>
            </a:xfrm>
            <a:custGeom>
              <a:avLst/>
              <a:gdLst/>
              <a:ahLst/>
              <a:cxnLst/>
              <a:rect l="l" t="t" r="r" b="b"/>
              <a:pathLst>
                <a:path w="4907157" h="1557283" extrusionOk="0">
                  <a:moveTo>
                    <a:pt x="668882" y="505803"/>
                  </a:moveTo>
                  <a:cubicBezTo>
                    <a:pt x="384987" y="623887"/>
                    <a:pt x="156106" y="841191"/>
                    <a:pt x="43689" y="1099502"/>
                  </a:cubicBezTo>
                  <a:cubicBezTo>
                    <a:pt x="-16709" y="1238190"/>
                    <a:pt x="-30108" y="1422097"/>
                    <a:pt x="106152" y="1509536"/>
                  </a:cubicBezTo>
                  <a:cubicBezTo>
                    <a:pt x="224357" y="1585398"/>
                    <a:pt x="395552" y="1561069"/>
                    <a:pt x="526954" y="1504557"/>
                  </a:cubicBezTo>
                  <a:cubicBezTo>
                    <a:pt x="952938" y="1321298"/>
                    <a:pt x="1724916" y="1155892"/>
                    <a:pt x="2346506" y="1190584"/>
                  </a:cubicBezTo>
                  <a:cubicBezTo>
                    <a:pt x="2765082" y="1213942"/>
                    <a:pt x="3124960" y="1290371"/>
                    <a:pt x="3521353" y="1344616"/>
                  </a:cubicBezTo>
                  <a:cubicBezTo>
                    <a:pt x="3917745" y="1398860"/>
                    <a:pt x="4356238" y="1380482"/>
                    <a:pt x="4672801" y="1163340"/>
                  </a:cubicBezTo>
                  <a:cubicBezTo>
                    <a:pt x="4805661" y="1072217"/>
                    <a:pt x="4914758" y="936403"/>
                    <a:pt x="4906743" y="788241"/>
                  </a:cubicBezTo>
                  <a:cubicBezTo>
                    <a:pt x="4898848" y="642914"/>
                    <a:pt x="4782020" y="520296"/>
                    <a:pt x="4655759" y="426582"/>
                  </a:cubicBezTo>
                  <a:cubicBezTo>
                    <a:pt x="4159823" y="58486"/>
                    <a:pt x="3465853" y="-29844"/>
                    <a:pt x="2818841" y="8087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-1262999" y="-851184"/>
              <a:ext cx="4383109" cy="2282979"/>
            </a:xfrm>
            <a:custGeom>
              <a:avLst/>
              <a:gdLst/>
              <a:ahLst/>
              <a:cxnLst/>
              <a:rect l="l" t="t" r="r" b="b"/>
              <a:pathLst>
                <a:path w="1690688" h="880609" extrusionOk="0">
                  <a:moveTo>
                    <a:pt x="123023" y="880610"/>
                  </a:moveTo>
                  <a:cubicBezTo>
                    <a:pt x="161723" y="817297"/>
                    <a:pt x="208357" y="756089"/>
                    <a:pt x="272965" y="712167"/>
                  </a:cubicBezTo>
                  <a:cubicBezTo>
                    <a:pt x="362307" y="651446"/>
                    <a:pt x="478327" y="629140"/>
                    <a:pt x="591067" y="625335"/>
                  </a:cubicBezTo>
                  <a:cubicBezTo>
                    <a:pt x="703807" y="621530"/>
                    <a:pt x="816386" y="634403"/>
                    <a:pt x="929207" y="636022"/>
                  </a:cubicBezTo>
                  <a:cubicBezTo>
                    <a:pt x="1118861" y="638734"/>
                    <a:pt x="1309083" y="609143"/>
                    <a:pt x="1486229" y="549352"/>
                  </a:cubicBezTo>
                  <a:cubicBezTo>
                    <a:pt x="1551647" y="527289"/>
                    <a:pt x="1618643" y="498669"/>
                    <a:pt x="1657262" y="447137"/>
                  </a:cubicBezTo>
                  <a:cubicBezTo>
                    <a:pt x="1694545" y="397385"/>
                    <a:pt x="1699079" y="332048"/>
                    <a:pt x="1678596" y="275213"/>
                  </a:cubicBezTo>
                  <a:cubicBezTo>
                    <a:pt x="1658112" y="218417"/>
                    <a:pt x="1614838" y="169597"/>
                    <a:pt x="1563872" y="130452"/>
                  </a:cubicBezTo>
                  <a:cubicBezTo>
                    <a:pt x="1417249" y="17873"/>
                    <a:pt x="1208284" y="-17467"/>
                    <a:pt x="1015917" y="7713"/>
                  </a:cubicBezTo>
                  <a:cubicBezTo>
                    <a:pt x="823551" y="32892"/>
                    <a:pt x="645474" y="112721"/>
                    <a:pt x="483710" y="207892"/>
                  </a:cubicBezTo>
                  <a:cubicBezTo>
                    <a:pt x="371942" y="273674"/>
                    <a:pt x="265314" y="347917"/>
                    <a:pt x="178401" y="438231"/>
                  </a:cubicBezTo>
                  <a:cubicBezTo>
                    <a:pt x="91488" y="528585"/>
                    <a:pt x="24653" y="636022"/>
                    <a:pt x="0" y="7524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1597745" y="1458931"/>
              <a:ext cx="9887821" cy="2373276"/>
            </a:xfrm>
            <a:custGeom>
              <a:avLst/>
              <a:gdLst/>
              <a:ahLst/>
              <a:cxnLst/>
              <a:rect l="l" t="t" r="r" b="b"/>
              <a:pathLst>
                <a:path w="3814010" h="915439" extrusionOk="0">
                  <a:moveTo>
                    <a:pt x="3289131" y="762260"/>
                  </a:moveTo>
                  <a:cubicBezTo>
                    <a:pt x="2785666" y="946814"/>
                    <a:pt x="2219495" y="927221"/>
                    <a:pt x="1675589" y="893014"/>
                  </a:cubicBezTo>
                  <a:cubicBezTo>
                    <a:pt x="1204994" y="863422"/>
                    <a:pt x="719341" y="821119"/>
                    <a:pt x="306554" y="619847"/>
                  </a:cubicBezTo>
                  <a:cubicBezTo>
                    <a:pt x="213082" y="574265"/>
                    <a:pt x="122283" y="519089"/>
                    <a:pt x="62330" y="441203"/>
                  </a:cubicBezTo>
                  <a:cubicBezTo>
                    <a:pt x="2377" y="363317"/>
                    <a:pt x="-21790" y="258754"/>
                    <a:pt x="23427" y="173500"/>
                  </a:cubicBezTo>
                  <a:cubicBezTo>
                    <a:pt x="84716" y="57967"/>
                    <a:pt x="245589" y="14368"/>
                    <a:pt x="389823" y="4046"/>
                  </a:cubicBezTo>
                  <a:cubicBezTo>
                    <a:pt x="838437" y="-28096"/>
                    <a:pt x="1271181" y="137108"/>
                    <a:pt x="1685021" y="292960"/>
                  </a:cubicBezTo>
                  <a:cubicBezTo>
                    <a:pt x="2098902" y="448854"/>
                    <a:pt x="2541119" y="601954"/>
                    <a:pt x="2986453" y="544430"/>
                  </a:cubicBezTo>
                  <a:cubicBezTo>
                    <a:pt x="3288605" y="505406"/>
                    <a:pt x="3564687" y="371575"/>
                    <a:pt x="3814011" y="21616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8434801" y="-134720"/>
              <a:ext cx="1674677" cy="1132497"/>
            </a:xfrm>
            <a:custGeom>
              <a:avLst/>
              <a:gdLst/>
              <a:ahLst/>
              <a:cxnLst/>
              <a:rect l="l" t="t" r="r" b="b"/>
              <a:pathLst>
                <a:path w="645970" h="436836" extrusionOk="0">
                  <a:moveTo>
                    <a:pt x="420126" y="0"/>
                  </a:moveTo>
                  <a:cubicBezTo>
                    <a:pt x="294755" y="9068"/>
                    <a:pt x="173595" y="57767"/>
                    <a:pt x="83646" y="135248"/>
                  </a:cubicBezTo>
                  <a:cubicBezTo>
                    <a:pt x="36728" y="175648"/>
                    <a:pt x="-3591" y="228679"/>
                    <a:pt x="254" y="286364"/>
                  </a:cubicBezTo>
                  <a:cubicBezTo>
                    <a:pt x="3534" y="335549"/>
                    <a:pt x="39967" y="380200"/>
                    <a:pt x="87815" y="405703"/>
                  </a:cubicBezTo>
                  <a:cubicBezTo>
                    <a:pt x="135664" y="431206"/>
                    <a:pt x="193512" y="439181"/>
                    <a:pt x="249336" y="436266"/>
                  </a:cubicBezTo>
                  <a:cubicBezTo>
                    <a:pt x="396444" y="428575"/>
                    <a:pt x="525418" y="351215"/>
                    <a:pt x="645971" y="2765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-825849" y="1759472"/>
              <a:ext cx="2224287" cy="971827"/>
            </a:xfrm>
            <a:custGeom>
              <a:avLst/>
              <a:gdLst/>
              <a:ahLst/>
              <a:cxnLst/>
              <a:rect l="l" t="t" r="r" b="b"/>
              <a:pathLst>
                <a:path w="857970" h="374861" extrusionOk="0">
                  <a:moveTo>
                    <a:pt x="0" y="229857"/>
                  </a:moveTo>
                  <a:cubicBezTo>
                    <a:pt x="128164" y="161646"/>
                    <a:pt x="263452" y="103758"/>
                    <a:pt x="403598" y="57245"/>
                  </a:cubicBezTo>
                  <a:cubicBezTo>
                    <a:pt x="518605" y="19071"/>
                    <a:pt x="641749" y="-11856"/>
                    <a:pt x="763274" y="4458"/>
                  </a:cubicBezTo>
                  <a:cubicBezTo>
                    <a:pt x="802622" y="9720"/>
                    <a:pt x="847394" y="25386"/>
                    <a:pt x="856421" y="59553"/>
                  </a:cubicBezTo>
                  <a:cubicBezTo>
                    <a:pt x="860631" y="75381"/>
                    <a:pt x="855814" y="92140"/>
                    <a:pt x="847353" y="106592"/>
                  </a:cubicBezTo>
                  <a:cubicBezTo>
                    <a:pt x="820069" y="153186"/>
                    <a:pt x="760278" y="176341"/>
                    <a:pt x="704535" y="194639"/>
                  </a:cubicBezTo>
                  <a:cubicBezTo>
                    <a:pt x="476788" y="269448"/>
                    <a:pt x="240661" y="322236"/>
                    <a:pt x="5100" y="37486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7652570" y="3666381"/>
              <a:ext cx="3379490" cy="675523"/>
            </a:xfrm>
            <a:custGeom>
              <a:avLst/>
              <a:gdLst/>
              <a:ahLst/>
              <a:cxnLst/>
              <a:rect l="l" t="t" r="r" b="b"/>
              <a:pathLst>
                <a:path w="1303564" h="260568" extrusionOk="0">
                  <a:moveTo>
                    <a:pt x="1154148" y="17447"/>
                  </a:moveTo>
                  <a:cubicBezTo>
                    <a:pt x="819328" y="156096"/>
                    <a:pt x="431234" y="127638"/>
                    <a:pt x="63462" y="162735"/>
                  </a:cubicBezTo>
                  <a:cubicBezTo>
                    <a:pt x="34963" y="165447"/>
                    <a:pt x="-1794" y="176741"/>
                    <a:pt x="68" y="201961"/>
                  </a:cubicBezTo>
                  <a:cubicBezTo>
                    <a:pt x="1687" y="224185"/>
                    <a:pt x="32575" y="233496"/>
                    <a:pt x="57511" y="236977"/>
                  </a:cubicBezTo>
                  <a:cubicBezTo>
                    <a:pt x="312948" y="272520"/>
                    <a:pt x="575509" y="267865"/>
                    <a:pt x="829084" y="223254"/>
                  </a:cubicBezTo>
                  <a:cubicBezTo>
                    <a:pt x="1009306" y="191557"/>
                    <a:pt x="1197301" y="132131"/>
                    <a:pt x="130356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1"/>
          <p:cNvGrpSpPr/>
          <p:nvPr/>
        </p:nvGrpSpPr>
        <p:grpSpPr>
          <a:xfrm>
            <a:off x="-1912732" y="-624209"/>
            <a:ext cx="13576005" cy="8024628"/>
            <a:chOff x="-1607932" y="-929009"/>
            <a:chExt cx="13576005" cy="8024628"/>
          </a:xfrm>
        </p:grpSpPr>
        <p:sp>
          <p:nvSpPr>
            <p:cNvPr id="198" name="Google Shape;198;p11"/>
            <p:cNvSpPr/>
            <p:nvPr/>
          </p:nvSpPr>
          <p:spPr>
            <a:xfrm>
              <a:off x="7591074" y="-538297"/>
              <a:ext cx="2625464" cy="1821050"/>
            </a:xfrm>
            <a:custGeom>
              <a:avLst/>
              <a:gdLst/>
              <a:ahLst/>
              <a:cxnLst/>
              <a:rect l="l" t="t" r="r" b="b"/>
              <a:pathLst>
                <a:path w="1012715" h="702430" extrusionOk="0">
                  <a:moveTo>
                    <a:pt x="372909" y="702390"/>
                  </a:moveTo>
                  <a:cubicBezTo>
                    <a:pt x="188760" y="702390"/>
                    <a:pt x="97758" y="650129"/>
                    <a:pt x="53795" y="606045"/>
                  </a:cubicBezTo>
                  <a:cubicBezTo>
                    <a:pt x="-12918" y="539170"/>
                    <a:pt x="-17857" y="445496"/>
                    <a:pt x="40517" y="355466"/>
                  </a:cubicBezTo>
                  <a:cubicBezTo>
                    <a:pt x="164390" y="164475"/>
                    <a:pt x="428975" y="6639"/>
                    <a:pt x="440189" y="0"/>
                  </a:cubicBezTo>
                  <a:lnTo>
                    <a:pt x="457393" y="22589"/>
                  </a:lnTo>
                  <a:cubicBezTo>
                    <a:pt x="454722" y="24167"/>
                    <a:pt x="187546" y="183583"/>
                    <a:pt x="67316" y="368987"/>
                  </a:cubicBezTo>
                  <a:cubicBezTo>
                    <a:pt x="15783" y="448492"/>
                    <a:pt x="19386" y="530385"/>
                    <a:pt x="76950" y="588112"/>
                  </a:cubicBezTo>
                  <a:cubicBezTo>
                    <a:pt x="105247" y="616449"/>
                    <a:pt x="187100" y="675430"/>
                    <a:pt x="376390" y="675430"/>
                  </a:cubicBezTo>
                  <a:cubicBezTo>
                    <a:pt x="517468" y="675430"/>
                    <a:pt x="718214" y="642680"/>
                    <a:pt x="1000976" y="540101"/>
                  </a:cubicBezTo>
                  <a:lnTo>
                    <a:pt x="1012715" y="565240"/>
                  </a:lnTo>
                  <a:cubicBezTo>
                    <a:pt x="764363" y="655351"/>
                    <a:pt x="550865" y="701500"/>
                    <a:pt x="378131" y="702431"/>
                  </a:cubicBezTo>
                  <a:cubicBezTo>
                    <a:pt x="376390" y="702390"/>
                    <a:pt x="374650" y="702390"/>
                    <a:pt x="372909" y="70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7433228" y="1168017"/>
              <a:ext cx="2688682" cy="1447227"/>
            </a:xfrm>
            <a:custGeom>
              <a:avLst/>
              <a:gdLst/>
              <a:ahLst/>
              <a:cxnLst/>
              <a:rect l="l" t="t" r="r" b="b"/>
              <a:pathLst>
                <a:path w="1037100" h="558236" extrusionOk="0">
                  <a:moveTo>
                    <a:pt x="743904" y="558236"/>
                  </a:moveTo>
                  <a:cubicBezTo>
                    <a:pt x="702654" y="558236"/>
                    <a:pt x="653510" y="557548"/>
                    <a:pt x="600439" y="555403"/>
                  </a:cubicBezTo>
                  <a:cubicBezTo>
                    <a:pt x="403052" y="547387"/>
                    <a:pt x="248981" y="524030"/>
                    <a:pt x="142515" y="485937"/>
                  </a:cubicBezTo>
                  <a:cubicBezTo>
                    <a:pt x="37830" y="448492"/>
                    <a:pt x="-9573" y="407039"/>
                    <a:pt x="1599" y="362631"/>
                  </a:cubicBezTo>
                  <a:cubicBezTo>
                    <a:pt x="23622" y="274989"/>
                    <a:pt x="293550" y="214955"/>
                    <a:pt x="603434" y="228800"/>
                  </a:cubicBezTo>
                  <a:cubicBezTo>
                    <a:pt x="882107" y="241228"/>
                    <a:pt x="970802" y="192326"/>
                    <a:pt x="996184" y="149133"/>
                  </a:cubicBezTo>
                  <a:cubicBezTo>
                    <a:pt x="1030309" y="91002"/>
                    <a:pt x="965701" y="17609"/>
                    <a:pt x="965053" y="16881"/>
                  </a:cubicBezTo>
                  <a:lnTo>
                    <a:pt x="989261" y="0"/>
                  </a:lnTo>
                  <a:cubicBezTo>
                    <a:pt x="992459" y="3562"/>
                    <a:pt x="1066823" y="87723"/>
                    <a:pt x="1023670" y="161520"/>
                  </a:cubicBezTo>
                  <a:cubicBezTo>
                    <a:pt x="980800" y="234791"/>
                    <a:pt x="838955" y="266569"/>
                    <a:pt x="601856" y="256003"/>
                  </a:cubicBezTo>
                  <a:cubicBezTo>
                    <a:pt x="295210" y="242361"/>
                    <a:pt x="47951" y="304136"/>
                    <a:pt x="31758" y="368541"/>
                  </a:cubicBezTo>
                  <a:cubicBezTo>
                    <a:pt x="24552" y="397202"/>
                    <a:pt x="67989" y="429951"/>
                    <a:pt x="154133" y="460758"/>
                  </a:cubicBezTo>
                  <a:cubicBezTo>
                    <a:pt x="400947" y="549007"/>
                    <a:pt x="858952" y="529130"/>
                    <a:pt x="863567" y="528928"/>
                  </a:cubicBezTo>
                  <a:lnTo>
                    <a:pt x="865186" y="556091"/>
                  </a:lnTo>
                  <a:cubicBezTo>
                    <a:pt x="864417" y="556131"/>
                    <a:pt x="816487" y="558236"/>
                    <a:pt x="743904" y="558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-675099" y="4013925"/>
              <a:ext cx="4542446" cy="3081694"/>
            </a:xfrm>
            <a:custGeom>
              <a:avLst/>
              <a:gdLst/>
              <a:ahLst/>
              <a:cxnLst/>
              <a:rect l="l" t="t" r="r" b="b"/>
              <a:pathLst>
                <a:path w="1752149" h="1188696" extrusionOk="0">
                  <a:moveTo>
                    <a:pt x="1734419" y="1188697"/>
                  </a:moveTo>
                  <a:cubicBezTo>
                    <a:pt x="1733448" y="1185985"/>
                    <a:pt x="1637305" y="912129"/>
                    <a:pt x="1469267" y="632768"/>
                  </a:cubicBezTo>
                  <a:cubicBezTo>
                    <a:pt x="1370736" y="468981"/>
                    <a:pt x="1267144" y="335352"/>
                    <a:pt x="1161407" y="235647"/>
                  </a:cubicBezTo>
                  <a:cubicBezTo>
                    <a:pt x="1030005" y="111774"/>
                    <a:pt x="895040" y="40325"/>
                    <a:pt x="760238" y="23363"/>
                  </a:cubicBezTo>
                  <a:cubicBezTo>
                    <a:pt x="494438" y="-10155"/>
                    <a:pt x="306564" y="81818"/>
                    <a:pt x="195767" y="164845"/>
                  </a:cubicBezTo>
                  <a:cubicBezTo>
                    <a:pt x="75295" y="255118"/>
                    <a:pt x="17083" y="354783"/>
                    <a:pt x="16516" y="355795"/>
                  </a:cubicBezTo>
                  <a:lnTo>
                    <a:pt x="0" y="348428"/>
                  </a:lnTo>
                  <a:cubicBezTo>
                    <a:pt x="2388" y="344258"/>
                    <a:pt x="60115" y="245282"/>
                    <a:pt x="183218" y="152863"/>
                  </a:cubicBezTo>
                  <a:cubicBezTo>
                    <a:pt x="296970" y="67447"/>
                    <a:pt x="489863" y="-27157"/>
                    <a:pt x="762869" y="7252"/>
                  </a:cubicBezTo>
                  <a:cubicBezTo>
                    <a:pt x="901963" y="24780"/>
                    <a:pt x="1040651" y="97930"/>
                    <a:pt x="1175049" y="224676"/>
                  </a:cubicBezTo>
                  <a:cubicBezTo>
                    <a:pt x="1281919" y="325475"/>
                    <a:pt x="1386483" y="460318"/>
                    <a:pt x="1485783" y="625441"/>
                  </a:cubicBezTo>
                  <a:cubicBezTo>
                    <a:pt x="1654631" y="906178"/>
                    <a:pt x="1751178" y="1181289"/>
                    <a:pt x="1752150" y="1184042"/>
                  </a:cubicBezTo>
                  <a:lnTo>
                    <a:pt x="1734419" y="1188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2970320" y="-929009"/>
              <a:ext cx="4464155" cy="1568442"/>
            </a:xfrm>
            <a:custGeom>
              <a:avLst/>
              <a:gdLst/>
              <a:ahLst/>
              <a:cxnLst/>
              <a:rect l="l" t="t" r="r" b="b"/>
              <a:pathLst>
                <a:path w="1721950" h="604992" extrusionOk="0">
                  <a:moveTo>
                    <a:pt x="761533" y="604992"/>
                  </a:moveTo>
                  <a:cubicBezTo>
                    <a:pt x="523382" y="604992"/>
                    <a:pt x="316523" y="552286"/>
                    <a:pt x="206576" y="456710"/>
                  </a:cubicBezTo>
                  <a:cubicBezTo>
                    <a:pt x="111931" y="374411"/>
                    <a:pt x="60762" y="254870"/>
                    <a:pt x="34571" y="169050"/>
                  </a:cubicBezTo>
                  <a:cubicBezTo>
                    <a:pt x="6234" y="76388"/>
                    <a:pt x="41" y="1903"/>
                    <a:pt x="0" y="1133"/>
                  </a:cubicBezTo>
                  <a:lnTo>
                    <a:pt x="18459" y="0"/>
                  </a:lnTo>
                  <a:cubicBezTo>
                    <a:pt x="18500" y="729"/>
                    <a:pt x="24653" y="73919"/>
                    <a:pt x="52545" y="165123"/>
                  </a:cubicBezTo>
                  <a:cubicBezTo>
                    <a:pt x="78169" y="248879"/>
                    <a:pt x="127961" y="365424"/>
                    <a:pt x="219611" y="445091"/>
                  </a:cubicBezTo>
                  <a:cubicBezTo>
                    <a:pt x="366963" y="573174"/>
                    <a:pt x="695832" y="621711"/>
                    <a:pt x="1038020" y="565806"/>
                  </a:cubicBezTo>
                  <a:cubicBezTo>
                    <a:pt x="1366323" y="512169"/>
                    <a:pt x="1615688" y="376435"/>
                    <a:pt x="1705070" y="202690"/>
                  </a:cubicBezTo>
                  <a:lnTo>
                    <a:pt x="1721951" y="209409"/>
                  </a:lnTo>
                  <a:cubicBezTo>
                    <a:pt x="1630059" y="388013"/>
                    <a:pt x="1375634" y="527268"/>
                    <a:pt x="1041380" y="581837"/>
                  </a:cubicBezTo>
                  <a:cubicBezTo>
                    <a:pt x="945966" y="597463"/>
                    <a:pt x="851523" y="604992"/>
                    <a:pt x="761533" y="6049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6876353" y="-338238"/>
              <a:ext cx="3187759" cy="1839941"/>
            </a:xfrm>
            <a:custGeom>
              <a:avLst/>
              <a:gdLst/>
              <a:ahLst/>
              <a:cxnLst/>
              <a:rect l="l" t="t" r="r" b="b"/>
              <a:pathLst>
                <a:path w="1229608" h="709717" extrusionOk="0">
                  <a:moveTo>
                    <a:pt x="506128" y="709717"/>
                  </a:moveTo>
                  <a:cubicBezTo>
                    <a:pt x="181023" y="709717"/>
                    <a:pt x="64720" y="629605"/>
                    <a:pt x="23592" y="566333"/>
                  </a:cubicBezTo>
                  <a:cubicBezTo>
                    <a:pt x="-11870" y="511723"/>
                    <a:pt x="-16768" y="421936"/>
                    <a:pt x="75974" y="333849"/>
                  </a:cubicBezTo>
                  <a:cubicBezTo>
                    <a:pt x="278745" y="141118"/>
                    <a:pt x="649674" y="1376"/>
                    <a:pt x="653399" y="0"/>
                  </a:cubicBezTo>
                  <a:lnTo>
                    <a:pt x="660605" y="15019"/>
                  </a:lnTo>
                  <a:cubicBezTo>
                    <a:pt x="656921" y="16395"/>
                    <a:pt x="289594" y="154800"/>
                    <a:pt x="89535" y="344941"/>
                  </a:cubicBezTo>
                  <a:cubicBezTo>
                    <a:pt x="33226" y="398457"/>
                    <a:pt x="-9441" y="482617"/>
                    <a:pt x="39663" y="558237"/>
                  </a:cubicBezTo>
                  <a:cubicBezTo>
                    <a:pt x="70792" y="606166"/>
                    <a:pt x="152120" y="667414"/>
                    <a:pt x="362703" y="686805"/>
                  </a:cubicBezTo>
                  <a:cubicBezTo>
                    <a:pt x="571951" y="706074"/>
                    <a:pt x="862241" y="680166"/>
                    <a:pt x="1225642" y="609769"/>
                  </a:cubicBezTo>
                  <a:lnTo>
                    <a:pt x="1229609" y="625719"/>
                  </a:lnTo>
                  <a:cubicBezTo>
                    <a:pt x="914705" y="686724"/>
                    <a:pt x="680400" y="709717"/>
                    <a:pt x="506128" y="7097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-1329090" y="3366070"/>
              <a:ext cx="11645723" cy="2025137"/>
            </a:xfrm>
            <a:custGeom>
              <a:avLst/>
              <a:gdLst/>
              <a:ahLst/>
              <a:cxnLst/>
              <a:rect l="l" t="t" r="r" b="b"/>
              <a:pathLst>
                <a:path w="4492082" h="781152" extrusionOk="0">
                  <a:moveTo>
                    <a:pt x="3953601" y="781152"/>
                  </a:moveTo>
                  <a:cubicBezTo>
                    <a:pt x="3902959" y="781152"/>
                    <a:pt x="3851710" y="780060"/>
                    <a:pt x="3799813" y="778926"/>
                  </a:cubicBezTo>
                  <a:cubicBezTo>
                    <a:pt x="3716341" y="777145"/>
                    <a:pt x="3630035" y="775283"/>
                    <a:pt x="3544781" y="778400"/>
                  </a:cubicBezTo>
                  <a:cubicBezTo>
                    <a:pt x="3523286" y="779169"/>
                    <a:pt x="3501790" y="779574"/>
                    <a:pt x="3480376" y="779574"/>
                  </a:cubicBezTo>
                  <a:cubicBezTo>
                    <a:pt x="3070786" y="779574"/>
                    <a:pt x="2677632" y="640359"/>
                    <a:pt x="2344229" y="502115"/>
                  </a:cubicBezTo>
                  <a:cubicBezTo>
                    <a:pt x="2264886" y="469204"/>
                    <a:pt x="2184611" y="434633"/>
                    <a:pt x="2106968" y="401196"/>
                  </a:cubicBezTo>
                  <a:cubicBezTo>
                    <a:pt x="1817122" y="276351"/>
                    <a:pt x="1517440" y="147297"/>
                    <a:pt x="1201079" y="77629"/>
                  </a:cubicBezTo>
                  <a:cubicBezTo>
                    <a:pt x="745665" y="-22643"/>
                    <a:pt x="314499" y="28120"/>
                    <a:pt x="18095" y="216884"/>
                  </a:cubicBezTo>
                  <a:lnTo>
                    <a:pt x="0" y="194822"/>
                  </a:lnTo>
                  <a:cubicBezTo>
                    <a:pt x="303812" y="1322"/>
                    <a:pt x="744329" y="-51021"/>
                    <a:pt x="1208568" y="51195"/>
                  </a:cubicBezTo>
                  <a:cubicBezTo>
                    <a:pt x="1528046" y="121551"/>
                    <a:pt x="1829267" y="251253"/>
                    <a:pt x="2120530" y="376704"/>
                  </a:cubicBezTo>
                  <a:cubicBezTo>
                    <a:pt x="2198051" y="410101"/>
                    <a:pt x="2278244" y="444632"/>
                    <a:pt x="2357385" y="477422"/>
                  </a:cubicBezTo>
                  <a:cubicBezTo>
                    <a:pt x="2704836" y="621454"/>
                    <a:pt x="3117461" y="766660"/>
                    <a:pt x="3543526" y="751156"/>
                  </a:cubicBezTo>
                  <a:cubicBezTo>
                    <a:pt x="3629792" y="747998"/>
                    <a:pt x="3716624" y="749860"/>
                    <a:pt x="3800582" y="751682"/>
                  </a:cubicBezTo>
                  <a:cubicBezTo>
                    <a:pt x="4042053" y="756863"/>
                    <a:pt x="4270165" y="761722"/>
                    <a:pt x="4476417" y="654649"/>
                  </a:cubicBezTo>
                  <a:lnTo>
                    <a:pt x="4492083" y="678087"/>
                  </a:lnTo>
                  <a:cubicBezTo>
                    <a:pt x="4323357" y="765770"/>
                    <a:pt x="4143013" y="781152"/>
                    <a:pt x="3953601" y="78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-735945" y="2946722"/>
              <a:ext cx="12704017" cy="1740763"/>
            </a:xfrm>
            <a:custGeom>
              <a:avLst/>
              <a:gdLst/>
              <a:ahLst/>
              <a:cxnLst/>
              <a:rect l="l" t="t" r="r" b="b"/>
              <a:pathLst>
                <a:path w="4900296" h="671461" extrusionOk="0">
                  <a:moveTo>
                    <a:pt x="3474263" y="671462"/>
                  </a:moveTo>
                  <a:cubicBezTo>
                    <a:pt x="3431312" y="671462"/>
                    <a:pt x="3388321" y="670571"/>
                    <a:pt x="3345249" y="668749"/>
                  </a:cubicBezTo>
                  <a:cubicBezTo>
                    <a:pt x="2778997" y="644906"/>
                    <a:pt x="2235941" y="482616"/>
                    <a:pt x="1733488" y="310814"/>
                  </a:cubicBezTo>
                  <a:cubicBezTo>
                    <a:pt x="1697176" y="298386"/>
                    <a:pt x="1660905" y="285878"/>
                    <a:pt x="1624594" y="273329"/>
                  </a:cubicBezTo>
                  <a:cubicBezTo>
                    <a:pt x="1386159" y="190990"/>
                    <a:pt x="1139628" y="105858"/>
                    <a:pt x="886418" y="54487"/>
                  </a:cubicBezTo>
                  <a:cubicBezTo>
                    <a:pt x="554634" y="-12874"/>
                    <a:pt x="257016" y="-10850"/>
                    <a:pt x="1862" y="60438"/>
                  </a:cubicBezTo>
                  <a:lnTo>
                    <a:pt x="0" y="55256"/>
                  </a:lnTo>
                  <a:cubicBezTo>
                    <a:pt x="256247" y="-16315"/>
                    <a:pt x="554917" y="-18379"/>
                    <a:pt x="887835" y="49184"/>
                  </a:cubicBezTo>
                  <a:cubicBezTo>
                    <a:pt x="1141450" y="100676"/>
                    <a:pt x="1388224" y="185889"/>
                    <a:pt x="1626861" y="268268"/>
                  </a:cubicBezTo>
                  <a:cubicBezTo>
                    <a:pt x="1663132" y="280817"/>
                    <a:pt x="1699444" y="293326"/>
                    <a:pt x="1735715" y="305754"/>
                  </a:cubicBezTo>
                  <a:cubicBezTo>
                    <a:pt x="2237723" y="477394"/>
                    <a:pt x="2780172" y="639562"/>
                    <a:pt x="3345533" y="663325"/>
                  </a:cubicBezTo>
                  <a:cubicBezTo>
                    <a:pt x="3632261" y="675388"/>
                    <a:pt x="3918626" y="646970"/>
                    <a:pt x="4173779" y="581107"/>
                  </a:cubicBezTo>
                  <a:cubicBezTo>
                    <a:pt x="4455367" y="508443"/>
                    <a:pt x="4698416" y="392627"/>
                    <a:pt x="4896167" y="236855"/>
                  </a:cubicBezTo>
                  <a:lnTo>
                    <a:pt x="4900297" y="240903"/>
                  </a:lnTo>
                  <a:cubicBezTo>
                    <a:pt x="4701857" y="397201"/>
                    <a:pt x="4458038" y="513423"/>
                    <a:pt x="4175560" y="586329"/>
                  </a:cubicBezTo>
                  <a:cubicBezTo>
                    <a:pt x="3958054" y="642437"/>
                    <a:pt x="3717879" y="671462"/>
                    <a:pt x="3474263" y="6714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-1607932" y="3813265"/>
              <a:ext cx="8157789" cy="2724321"/>
            </a:xfrm>
            <a:custGeom>
              <a:avLst/>
              <a:gdLst/>
              <a:ahLst/>
              <a:cxnLst/>
              <a:rect l="l" t="t" r="r" b="b"/>
              <a:pathLst>
                <a:path w="3146688" h="1050847" extrusionOk="0">
                  <a:moveTo>
                    <a:pt x="3142883" y="1050848"/>
                  </a:moveTo>
                  <a:cubicBezTo>
                    <a:pt x="2808144" y="988628"/>
                    <a:pt x="2488302" y="858117"/>
                    <a:pt x="2217927" y="673401"/>
                  </a:cubicBezTo>
                  <a:cubicBezTo>
                    <a:pt x="2123525" y="608914"/>
                    <a:pt x="2032442" y="536250"/>
                    <a:pt x="1944315" y="465934"/>
                  </a:cubicBezTo>
                  <a:cubicBezTo>
                    <a:pt x="1742556" y="304981"/>
                    <a:pt x="1533916" y="138522"/>
                    <a:pt x="1275038" y="63267"/>
                  </a:cubicBezTo>
                  <a:cubicBezTo>
                    <a:pt x="1058949" y="441"/>
                    <a:pt x="806225" y="683"/>
                    <a:pt x="523868" y="64036"/>
                  </a:cubicBezTo>
                  <a:cubicBezTo>
                    <a:pt x="293732" y="115691"/>
                    <a:pt x="126828" y="193576"/>
                    <a:pt x="13642" y="302188"/>
                  </a:cubicBezTo>
                  <a:lnTo>
                    <a:pt x="0" y="291136"/>
                  </a:lnTo>
                  <a:cubicBezTo>
                    <a:pt x="115695" y="180096"/>
                    <a:pt x="285555" y="100632"/>
                    <a:pt x="519294" y="48208"/>
                  </a:cubicBezTo>
                  <a:cubicBezTo>
                    <a:pt x="805091" y="-15914"/>
                    <a:pt x="1061338" y="-16076"/>
                    <a:pt x="1280827" y="47763"/>
                  </a:cubicBezTo>
                  <a:cubicBezTo>
                    <a:pt x="1543429" y="124111"/>
                    <a:pt x="1753527" y="291744"/>
                    <a:pt x="1956742" y="453831"/>
                  </a:cubicBezTo>
                  <a:cubicBezTo>
                    <a:pt x="2044587" y="523904"/>
                    <a:pt x="2135386" y="596365"/>
                    <a:pt x="2229262" y="660487"/>
                  </a:cubicBezTo>
                  <a:cubicBezTo>
                    <a:pt x="2497410" y="843706"/>
                    <a:pt x="2814662" y="973164"/>
                    <a:pt x="3146689" y="1034858"/>
                  </a:cubicBezTo>
                  <a:lnTo>
                    <a:pt x="3142883" y="1050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5613"/>
            <a:ext cx="65760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7" name="Google Shape;207;p11"/>
          <p:cNvSpPr txBox="1">
            <a:spLocks noGrp="1"/>
          </p:cNvSpPr>
          <p:nvPr>
            <p:ph type="subTitle" idx="1"/>
          </p:nvPr>
        </p:nvSpPr>
        <p:spPr>
          <a:xfrm>
            <a:off x="1284000" y="3090788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4"/>
          <p:cNvGrpSpPr/>
          <p:nvPr/>
        </p:nvGrpSpPr>
        <p:grpSpPr>
          <a:xfrm flipH="1">
            <a:off x="-701675" y="-1284250"/>
            <a:ext cx="12295714" cy="7301985"/>
            <a:chOff x="-2301875" y="-1360450"/>
            <a:chExt cx="12295714" cy="7301985"/>
          </a:xfrm>
        </p:grpSpPr>
        <p:sp>
          <p:nvSpPr>
            <p:cNvPr id="237" name="Google Shape;237;p14"/>
            <p:cNvSpPr/>
            <p:nvPr/>
          </p:nvSpPr>
          <p:spPr>
            <a:xfrm>
              <a:off x="-641885" y="3667155"/>
              <a:ext cx="10065904" cy="2274379"/>
            </a:xfrm>
            <a:custGeom>
              <a:avLst/>
              <a:gdLst/>
              <a:ahLst/>
              <a:cxnLst/>
              <a:rect l="l" t="t" r="r" b="b"/>
              <a:pathLst>
                <a:path w="3978618" h="898964" extrusionOk="0">
                  <a:moveTo>
                    <a:pt x="0" y="318733"/>
                  </a:moveTo>
                  <a:cubicBezTo>
                    <a:pt x="35785" y="208502"/>
                    <a:pt x="162735" y="142923"/>
                    <a:pt x="284016" y="101470"/>
                  </a:cubicBezTo>
                  <a:cubicBezTo>
                    <a:pt x="609567" y="-9732"/>
                    <a:pt x="978148" y="-35154"/>
                    <a:pt x="1312564" y="53338"/>
                  </a:cubicBezTo>
                  <a:cubicBezTo>
                    <a:pt x="1894077" y="207166"/>
                    <a:pt x="2344917" y="903080"/>
                    <a:pt x="3895430" y="312458"/>
                  </a:cubicBezTo>
                  <a:cubicBezTo>
                    <a:pt x="4021286" y="264528"/>
                    <a:pt x="3695331" y="822238"/>
                    <a:pt x="3978619" y="758359"/>
                  </a:cubicBezTo>
                  <a:cubicBezTo>
                    <a:pt x="3647766" y="934371"/>
                    <a:pt x="2771347" y="895712"/>
                    <a:pt x="2384872" y="894659"/>
                  </a:cubicBezTo>
                  <a:cubicBezTo>
                    <a:pt x="1917273" y="893364"/>
                    <a:pt x="1446962" y="877981"/>
                    <a:pt x="989321" y="793578"/>
                  </a:cubicBezTo>
                  <a:cubicBezTo>
                    <a:pt x="835088" y="765119"/>
                    <a:pt x="680287" y="728039"/>
                    <a:pt x="545768" y="655739"/>
                  </a:cubicBezTo>
                  <a:cubicBezTo>
                    <a:pt x="411249" y="583440"/>
                    <a:pt x="297740" y="471549"/>
                    <a:pt x="262076" y="33630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-2301875" y="-753764"/>
              <a:ext cx="12295714" cy="2468064"/>
            </a:xfrm>
            <a:custGeom>
              <a:avLst/>
              <a:gdLst/>
              <a:ahLst/>
              <a:cxnLst/>
              <a:rect l="l" t="t" r="r" b="b"/>
              <a:pathLst>
                <a:path w="4859966" h="2550971" extrusionOk="0">
                  <a:moveTo>
                    <a:pt x="0" y="1659296"/>
                  </a:moveTo>
                  <a:cubicBezTo>
                    <a:pt x="377407" y="1511458"/>
                    <a:pt x="813471" y="1483202"/>
                    <a:pt x="1211361" y="1580802"/>
                  </a:cubicBezTo>
                  <a:cubicBezTo>
                    <a:pt x="1855377" y="1738801"/>
                    <a:pt x="2352811" y="2198182"/>
                    <a:pt x="2980432" y="2401034"/>
                  </a:cubicBezTo>
                  <a:cubicBezTo>
                    <a:pt x="3236355" y="2483737"/>
                    <a:pt x="3576519" y="2562554"/>
                    <a:pt x="3848715" y="2549559"/>
                  </a:cubicBezTo>
                  <a:cubicBezTo>
                    <a:pt x="4092088" y="2537941"/>
                    <a:pt x="4273849" y="2442163"/>
                    <a:pt x="4468685" y="2313108"/>
                  </a:cubicBezTo>
                  <a:cubicBezTo>
                    <a:pt x="4780998" y="2106249"/>
                    <a:pt x="4911955" y="1727547"/>
                    <a:pt x="4841274" y="1388921"/>
                  </a:cubicBezTo>
                  <a:cubicBezTo>
                    <a:pt x="4770594" y="1050296"/>
                    <a:pt x="4521351" y="754297"/>
                    <a:pt x="4208674" y="547842"/>
                  </a:cubicBezTo>
                  <a:cubicBezTo>
                    <a:pt x="3895997" y="341428"/>
                    <a:pt x="3523124" y="216787"/>
                    <a:pt x="3145474" y="128538"/>
                  </a:cubicBezTo>
                  <a:cubicBezTo>
                    <a:pt x="2659578" y="15028"/>
                    <a:pt x="2147976" y="-42172"/>
                    <a:pt x="1653214" y="36159"/>
                  </a:cubicBezTo>
                  <a:cubicBezTo>
                    <a:pt x="1158493" y="114531"/>
                    <a:pt x="680652" y="340133"/>
                    <a:pt x="395218" y="70478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-2148285" y="-1360450"/>
              <a:ext cx="12027893" cy="2875164"/>
            </a:xfrm>
            <a:custGeom>
              <a:avLst/>
              <a:gdLst/>
              <a:ahLst/>
              <a:cxnLst/>
              <a:rect l="l" t="t" r="r" b="b"/>
              <a:pathLst>
                <a:path w="4754108" h="2971746" extrusionOk="0">
                  <a:moveTo>
                    <a:pt x="0" y="1187009"/>
                  </a:moveTo>
                  <a:cubicBezTo>
                    <a:pt x="408375" y="1132602"/>
                    <a:pt x="837355" y="1207249"/>
                    <a:pt x="1191647" y="1394313"/>
                  </a:cubicBezTo>
                  <a:cubicBezTo>
                    <a:pt x="1765104" y="1697072"/>
                    <a:pt x="2106563" y="2256240"/>
                    <a:pt x="2650712" y="2598428"/>
                  </a:cubicBezTo>
                  <a:cubicBezTo>
                    <a:pt x="2872590" y="2737967"/>
                    <a:pt x="3143126" y="2919525"/>
                    <a:pt x="3546239" y="2961869"/>
                  </a:cubicBezTo>
                  <a:cubicBezTo>
                    <a:pt x="4481558" y="3060198"/>
                    <a:pt x="4715702" y="2400232"/>
                    <a:pt x="4749423" y="2057234"/>
                  </a:cubicBezTo>
                  <a:cubicBezTo>
                    <a:pt x="4783143" y="1714196"/>
                    <a:pt x="4631865" y="1370551"/>
                    <a:pt x="4392459" y="1098476"/>
                  </a:cubicBezTo>
                  <a:cubicBezTo>
                    <a:pt x="4153053" y="826402"/>
                    <a:pt x="3831024" y="619097"/>
                    <a:pt x="3493411" y="445797"/>
                  </a:cubicBezTo>
                  <a:cubicBezTo>
                    <a:pt x="3059047" y="222826"/>
                    <a:pt x="2582947" y="48190"/>
                    <a:pt x="2082315" y="8154"/>
                  </a:cubicBezTo>
                  <a:cubicBezTo>
                    <a:pt x="1581683" y="-31882"/>
                    <a:pt x="1053120" y="74017"/>
                    <a:pt x="668184" y="35892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-805304" y="1752907"/>
              <a:ext cx="3384596" cy="2595444"/>
            </a:xfrm>
            <a:custGeom>
              <a:avLst/>
              <a:gdLst/>
              <a:ahLst/>
              <a:cxnLst/>
              <a:rect l="l" t="t" r="r" b="b"/>
              <a:pathLst>
                <a:path w="1337785" h="1025867" extrusionOk="0">
                  <a:moveTo>
                    <a:pt x="175203" y="1025867"/>
                  </a:moveTo>
                  <a:cubicBezTo>
                    <a:pt x="107802" y="404885"/>
                    <a:pt x="1339241" y="407354"/>
                    <a:pt x="1337784" y="148477"/>
                  </a:cubicBezTo>
                  <a:cubicBezTo>
                    <a:pt x="1336327" y="-110401"/>
                    <a:pt x="332877" y="-65872"/>
                    <a:pt x="0" y="56442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6123912" y="1946186"/>
              <a:ext cx="3593116" cy="2070985"/>
            </a:xfrm>
            <a:custGeom>
              <a:avLst/>
              <a:gdLst/>
              <a:ahLst/>
              <a:cxnLst/>
              <a:rect l="l" t="t" r="r" b="b"/>
              <a:pathLst>
                <a:path w="1420204" h="818571" extrusionOk="0">
                  <a:moveTo>
                    <a:pt x="1394013" y="0"/>
                  </a:moveTo>
                  <a:cubicBezTo>
                    <a:pt x="1267225" y="613736"/>
                    <a:pt x="82987" y="316199"/>
                    <a:pt x="4453" y="565644"/>
                  </a:cubicBezTo>
                  <a:cubicBezTo>
                    <a:pt x="-74080" y="815090"/>
                    <a:pt x="905323" y="1012800"/>
                    <a:pt x="1420204" y="48605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 rot="-2032712">
              <a:off x="-148222" y="4245534"/>
              <a:ext cx="1460333" cy="1179354"/>
            </a:xfrm>
            <a:custGeom>
              <a:avLst/>
              <a:gdLst/>
              <a:ahLst/>
              <a:cxnLst/>
              <a:rect l="l" t="t" r="r" b="b"/>
              <a:pathLst>
                <a:path w="577333" h="466250" extrusionOk="0">
                  <a:moveTo>
                    <a:pt x="47575" y="436696"/>
                  </a:moveTo>
                  <a:cubicBezTo>
                    <a:pt x="47575" y="436696"/>
                    <a:pt x="-66420" y="118554"/>
                    <a:pt x="58505" y="22169"/>
                  </a:cubicBezTo>
                  <a:cubicBezTo>
                    <a:pt x="183430" y="-74217"/>
                    <a:pt x="489752" y="163570"/>
                    <a:pt x="569985" y="353143"/>
                  </a:cubicBezTo>
                  <a:cubicBezTo>
                    <a:pt x="650179" y="542717"/>
                    <a:pt x="47575" y="436696"/>
                    <a:pt x="47575" y="4366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4"/>
          <p:cNvGrpSpPr/>
          <p:nvPr/>
        </p:nvGrpSpPr>
        <p:grpSpPr>
          <a:xfrm flipH="1">
            <a:off x="-109978" y="3502971"/>
            <a:ext cx="10444951" cy="2908991"/>
            <a:chOff x="-1042808" y="3426771"/>
            <a:chExt cx="10444951" cy="2908991"/>
          </a:xfrm>
        </p:grpSpPr>
        <p:sp>
          <p:nvSpPr>
            <p:cNvPr id="244" name="Google Shape;244;p14"/>
            <p:cNvSpPr/>
            <p:nvPr/>
          </p:nvSpPr>
          <p:spPr>
            <a:xfrm>
              <a:off x="-1042808" y="3426771"/>
              <a:ext cx="10444951" cy="2908991"/>
            </a:xfrm>
            <a:custGeom>
              <a:avLst/>
              <a:gdLst/>
              <a:ahLst/>
              <a:cxnLst/>
              <a:rect l="l" t="t" r="r" b="b"/>
              <a:pathLst>
                <a:path w="4128439" h="1149799" extrusionOk="0">
                  <a:moveTo>
                    <a:pt x="241066" y="1149800"/>
                  </a:moveTo>
                  <a:lnTo>
                    <a:pt x="0" y="376730"/>
                  </a:lnTo>
                  <a:lnTo>
                    <a:pt x="4615" y="373775"/>
                  </a:lnTo>
                  <a:cubicBezTo>
                    <a:pt x="55581" y="341308"/>
                    <a:pt x="104239" y="306778"/>
                    <a:pt x="151319" y="273381"/>
                  </a:cubicBezTo>
                  <a:cubicBezTo>
                    <a:pt x="390280" y="103846"/>
                    <a:pt x="615963" y="-56298"/>
                    <a:pt x="1146024" y="19199"/>
                  </a:cubicBezTo>
                  <a:cubicBezTo>
                    <a:pt x="1418585" y="58021"/>
                    <a:pt x="1685437" y="157726"/>
                    <a:pt x="1943464" y="254193"/>
                  </a:cubicBezTo>
                  <a:cubicBezTo>
                    <a:pt x="2239949" y="364990"/>
                    <a:pt x="2546514" y="479592"/>
                    <a:pt x="2871254" y="507606"/>
                  </a:cubicBezTo>
                  <a:cubicBezTo>
                    <a:pt x="3045971" y="522665"/>
                    <a:pt x="3211256" y="512058"/>
                    <a:pt x="3376622" y="475140"/>
                  </a:cubicBezTo>
                  <a:cubicBezTo>
                    <a:pt x="3562633" y="433606"/>
                    <a:pt x="3743747" y="360173"/>
                    <a:pt x="3930365" y="250630"/>
                  </a:cubicBezTo>
                  <a:cubicBezTo>
                    <a:pt x="3982465" y="220027"/>
                    <a:pt x="4019626" y="211768"/>
                    <a:pt x="4043915" y="225411"/>
                  </a:cubicBezTo>
                  <a:cubicBezTo>
                    <a:pt x="4090671" y="251683"/>
                    <a:pt x="4073507" y="350741"/>
                    <a:pt x="4055290" y="455628"/>
                  </a:cubicBezTo>
                  <a:cubicBezTo>
                    <a:pt x="4040434" y="541286"/>
                    <a:pt x="4023553" y="638360"/>
                    <a:pt x="4056140" y="657791"/>
                  </a:cubicBezTo>
                  <a:cubicBezTo>
                    <a:pt x="4068730" y="665280"/>
                    <a:pt x="4090226" y="661232"/>
                    <a:pt x="4120101" y="645728"/>
                  </a:cubicBezTo>
                  <a:lnTo>
                    <a:pt x="4128440" y="658196"/>
                  </a:lnTo>
                  <a:cubicBezTo>
                    <a:pt x="4092128" y="677060"/>
                    <a:pt x="4065492" y="680865"/>
                    <a:pt x="4046911" y="669773"/>
                  </a:cubicBezTo>
                  <a:cubicBezTo>
                    <a:pt x="4005741" y="645201"/>
                    <a:pt x="4021165" y="556345"/>
                    <a:pt x="4039017" y="453442"/>
                  </a:cubicBezTo>
                  <a:cubicBezTo>
                    <a:pt x="4054845" y="362237"/>
                    <a:pt x="4072778" y="258848"/>
                    <a:pt x="4035050" y="237636"/>
                  </a:cubicBezTo>
                  <a:cubicBezTo>
                    <a:pt x="4017117" y="227556"/>
                    <a:pt x="3984934" y="235976"/>
                    <a:pt x="3939433" y="262694"/>
                  </a:cubicBezTo>
                  <a:cubicBezTo>
                    <a:pt x="3607689" y="457449"/>
                    <a:pt x="3305335" y="528332"/>
                    <a:pt x="3021602" y="528372"/>
                  </a:cubicBezTo>
                  <a:cubicBezTo>
                    <a:pt x="2634803" y="528372"/>
                    <a:pt x="2282576" y="396687"/>
                    <a:pt x="1937028" y="267552"/>
                  </a:cubicBezTo>
                  <a:cubicBezTo>
                    <a:pt x="1679891" y="171449"/>
                    <a:pt x="1413970" y="72068"/>
                    <a:pt x="1143393" y="33530"/>
                  </a:cubicBezTo>
                  <a:cubicBezTo>
                    <a:pt x="620537" y="-40915"/>
                    <a:pt x="397607" y="117245"/>
                    <a:pt x="161601" y="284716"/>
                  </a:cubicBezTo>
                  <a:cubicBezTo>
                    <a:pt x="115776" y="317222"/>
                    <a:pt x="68494" y="350781"/>
                    <a:pt x="18824" y="382599"/>
                  </a:cubicBezTo>
                  <a:lnTo>
                    <a:pt x="256854" y="1145995"/>
                  </a:lnTo>
                  <a:lnTo>
                    <a:pt x="241066" y="11498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-561097" y="3794694"/>
              <a:ext cx="7052370" cy="2355501"/>
            </a:xfrm>
            <a:custGeom>
              <a:avLst/>
              <a:gdLst/>
              <a:ahLst/>
              <a:cxnLst/>
              <a:rect l="l" t="t" r="r" b="b"/>
              <a:pathLst>
                <a:path w="2787498" h="931028" extrusionOk="0">
                  <a:moveTo>
                    <a:pt x="2784098" y="931029"/>
                  </a:moveTo>
                  <a:cubicBezTo>
                    <a:pt x="2487573" y="875893"/>
                    <a:pt x="2204204" y="760279"/>
                    <a:pt x="1964717" y="596613"/>
                  </a:cubicBezTo>
                  <a:cubicBezTo>
                    <a:pt x="1881083" y="539453"/>
                    <a:pt x="1800404" y="475088"/>
                    <a:pt x="1722356" y="412828"/>
                  </a:cubicBezTo>
                  <a:cubicBezTo>
                    <a:pt x="1543631" y="270213"/>
                    <a:pt x="1358794" y="122780"/>
                    <a:pt x="1129467" y="56067"/>
                  </a:cubicBezTo>
                  <a:cubicBezTo>
                    <a:pt x="938032" y="405"/>
                    <a:pt x="714130" y="608"/>
                    <a:pt x="464037" y="56755"/>
                  </a:cubicBezTo>
                  <a:cubicBezTo>
                    <a:pt x="260173" y="102499"/>
                    <a:pt x="112335" y="171519"/>
                    <a:pt x="12063" y="267743"/>
                  </a:cubicBezTo>
                  <a:lnTo>
                    <a:pt x="0" y="257947"/>
                  </a:lnTo>
                  <a:cubicBezTo>
                    <a:pt x="102499" y="159577"/>
                    <a:pt x="252967" y="89181"/>
                    <a:pt x="460029" y="42708"/>
                  </a:cubicBezTo>
                  <a:cubicBezTo>
                    <a:pt x="713239" y="-14087"/>
                    <a:pt x="940218" y="-14249"/>
                    <a:pt x="1134649" y="42303"/>
                  </a:cubicBezTo>
                  <a:cubicBezTo>
                    <a:pt x="1367295" y="109947"/>
                    <a:pt x="1553428" y="258473"/>
                    <a:pt x="1733407" y="402060"/>
                  </a:cubicBezTo>
                  <a:cubicBezTo>
                    <a:pt x="1811212" y="464158"/>
                    <a:pt x="1891689" y="528362"/>
                    <a:pt x="1974797" y="585157"/>
                  </a:cubicBezTo>
                  <a:cubicBezTo>
                    <a:pt x="2212341" y="747486"/>
                    <a:pt x="2493402" y="862170"/>
                    <a:pt x="2787499" y="916860"/>
                  </a:cubicBezTo>
                  <a:lnTo>
                    <a:pt x="2784098" y="9310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subTitle" idx="1"/>
          </p:nvPr>
        </p:nvSpPr>
        <p:spPr>
          <a:xfrm>
            <a:off x="4169548" y="1266800"/>
            <a:ext cx="3318600" cy="19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subTitle" idx="2"/>
          </p:nvPr>
        </p:nvSpPr>
        <p:spPr>
          <a:xfrm>
            <a:off x="720000" y="1266800"/>
            <a:ext cx="3318600" cy="19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4"/>
          <p:cNvSpPr>
            <a:spLocks noGrp="1"/>
          </p:cNvSpPr>
          <p:nvPr>
            <p:ph type="pic" idx="3"/>
          </p:nvPr>
        </p:nvSpPr>
        <p:spPr>
          <a:xfrm>
            <a:off x="4038600" y="3513275"/>
            <a:ext cx="4404300" cy="13365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50" name="Google Shape;250;p14"/>
          <p:cNvSpPr>
            <a:spLocks noGrp="1"/>
          </p:cNvSpPr>
          <p:nvPr>
            <p:ph type="pic" idx="4"/>
          </p:nvPr>
        </p:nvSpPr>
        <p:spPr>
          <a:xfrm>
            <a:off x="7716750" y="1786100"/>
            <a:ext cx="1887600" cy="23319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7"/>
          <p:cNvGrpSpPr/>
          <p:nvPr/>
        </p:nvGrpSpPr>
        <p:grpSpPr>
          <a:xfrm rot="10800000">
            <a:off x="-930275" y="-966223"/>
            <a:ext cx="12295714" cy="7301985"/>
            <a:chOff x="-2301875" y="-1360450"/>
            <a:chExt cx="12295714" cy="7301985"/>
          </a:xfrm>
        </p:grpSpPr>
        <p:sp>
          <p:nvSpPr>
            <p:cNvPr id="296" name="Google Shape;296;p17"/>
            <p:cNvSpPr/>
            <p:nvPr/>
          </p:nvSpPr>
          <p:spPr>
            <a:xfrm>
              <a:off x="-641885" y="3667155"/>
              <a:ext cx="10065904" cy="2274379"/>
            </a:xfrm>
            <a:custGeom>
              <a:avLst/>
              <a:gdLst/>
              <a:ahLst/>
              <a:cxnLst/>
              <a:rect l="l" t="t" r="r" b="b"/>
              <a:pathLst>
                <a:path w="3978618" h="898964" extrusionOk="0">
                  <a:moveTo>
                    <a:pt x="0" y="318733"/>
                  </a:moveTo>
                  <a:cubicBezTo>
                    <a:pt x="35785" y="208502"/>
                    <a:pt x="162735" y="142923"/>
                    <a:pt x="284016" y="101470"/>
                  </a:cubicBezTo>
                  <a:cubicBezTo>
                    <a:pt x="609567" y="-9732"/>
                    <a:pt x="978148" y="-35154"/>
                    <a:pt x="1312564" y="53338"/>
                  </a:cubicBezTo>
                  <a:cubicBezTo>
                    <a:pt x="1894077" y="207166"/>
                    <a:pt x="2344917" y="903080"/>
                    <a:pt x="3895430" y="312458"/>
                  </a:cubicBezTo>
                  <a:cubicBezTo>
                    <a:pt x="4021286" y="264528"/>
                    <a:pt x="3695331" y="822238"/>
                    <a:pt x="3978619" y="758359"/>
                  </a:cubicBezTo>
                  <a:cubicBezTo>
                    <a:pt x="3647766" y="934371"/>
                    <a:pt x="2771347" y="895712"/>
                    <a:pt x="2384872" y="894659"/>
                  </a:cubicBezTo>
                  <a:cubicBezTo>
                    <a:pt x="1917273" y="893364"/>
                    <a:pt x="1446962" y="877981"/>
                    <a:pt x="989321" y="793578"/>
                  </a:cubicBezTo>
                  <a:cubicBezTo>
                    <a:pt x="835088" y="765119"/>
                    <a:pt x="680287" y="728039"/>
                    <a:pt x="545768" y="655739"/>
                  </a:cubicBezTo>
                  <a:cubicBezTo>
                    <a:pt x="411249" y="583440"/>
                    <a:pt x="297740" y="471549"/>
                    <a:pt x="262076" y="33630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-2301875" y="-753764"/>
              <a:ext cx="12295714" cy="2468064"/>
            </a:xfrm>
            <a:custGeom>
              <a:avLst/>
              <a:gdLst/>
              <a:ahLst/>
              <a:cxnLst/>
              <a:rect l="l" t="t" r="r" b="b"/>
              <a:pathLst>
                <a:path w="4859966" h="2550971" extrusionOk="0">
                  <a:moveTo>
                    <a:pt x="0" y="1659296"/>
                  </a:moveTo>
                  <a:cubicBezTo>
                    <a:pt x="377407" y="1511458"/>
                    <a:pt x="813471" y="1483202"/>
                    <a:pt x="1211361" y="1580802"/>
                  </a:cubicBezTo>
                  <a:cubicBezTo>
                    <a:pt x="1855377" y="1738801"/>
                    <a:pt x="2352811" y="2198182"/>
                    <a:pt x="2980432" y="2401034"/>
                  </a:cubicBezTo>
                  <a:cubicBezTo>
                    <a:pt x="3236355" y="2483737"/>
                    <a:pt x="3576519" y="2562554"/>
                    <a:pt x="3848715" y="2549559"/>
                  </a:cubicBezTo>
                  <a:cubicBezTo>
                    <a:pt x="4092088" y="2537941"/>
                    <a:pt x="4273849" y="2442163"/>
                    <a:pt x="4468685" y="2313108"/>
                  </a:cubicBezTo>
                  <a:cubicBezTo>
                    <a:pt x="4780998" y="2106249"/>
                    <a:pt x="4911955" y="1727547"/>
                    <a:pt x="4841274" y="1388921"/>
                  </a:cubicBezTo>
                  <a:cubicBezTo>
                    <a:pt x="4770594" y="1050296"/>
                    <a:pt x="4521351" y="754297"/>
                    <a:pt x="4208674" y="547842"/>
                  </a:cubicBezTo>
                  <a:cubicBezTo>
                    <a:pt x="3895997" y="341428"/>
                    <a:pt x="3523124" y="216787"/>
                    <a:pt x="3145474" y="128538"/>
                  </a:cubicBezTo>
                  <a:cubicBezTo>
                    <a:pt x="2659578" y="15028"/>
                    <a:pt x="2147976" y="-42172"/>
                    <a:pt x="1653214" y="36159"/>
                  </a:cubicBezTo>
                  <a:cubicBezTo>
                    <a:pt x="1158493" y="114531"/>
                    <a:pt x="680652" y="340133"/>
                    <a:pt x="395218" y="70478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-2148285" y="-1360450"/>
              <a:ext cx="12027893" cy="2875164"/>
            </a:xfrm>
            <a:custGeom>
              <a:avLst/>
              <a:gdLst/>
              <a:ahLst/>
              <a:cxnLst/>
              <a:rect l="l" t="t" r="r" b="b"/>
              <a:pathLst>
                <a:path w="4754108" h="2971746" extrusionOk="0">
                  <a:moveTo>
                    <a:pt x="0" y="1187009"/>
                  </a:moveTo>
                  <a:cubicBezTo>
                    <a:pt x="408375" y="1132602"/>
                    <a:pt x="837355" y="1207249"/>
                    <a:pt x="1191647" y="1394313"/>
                  </a:cubicBezTo>
                  <a:cubicBezTo>
                    <a:pt x="1765104" y="1697072"/>
                    <a:pt x="2106563" y="2256240"/>
                    <a:pt x="2650712" y="2598428"/>
                  </a:cubicBezTo>
                  <a:cubicBezTo>
                    <a:pt x="2872590" y="2737967"/>
                    <a:pt x="3143126" y="2919525"/>
                    <a:pt x="3546239" y="2961869"/>
                  </a:cubicBezTo>
                  <a:cubicBezTo>
                    <a:pt x="4481558" y="3060198"/>
                    <a:pt x="4715702" y="2400232"/>
                    <a:pt x="4749423" y="2057234"/>
                  </a:cubicBezTo>
                  <a:cubicBezTo>
                    <a:pt x="4783143" y="1714196"/>
                    <a:pt x="4631865" y="1370551"/>
                    <a:pt x="4392459" y="1098476"/>
                  </a:cubicBezTo>
                  <a:cubicBezTo>
                    <a:pt x="4153053" y="826402"/>
                    <a:pt x="3831024" y="619097"/>
                    <a:pt x="3493411" y="445797"/>
                  </a:cubicBezTo>
                  <a:cubicBezTo>
                    <a:pt x="3059047" y="222826"/>
                    <a:pt x="2582947" y="48190"/>
                    <a:pt x="2082315" y="8154"/>
                  </a:cubicBezTo>
                  <a:cubicBezTo>
                    <a:pt x="1581683" y="-31882"/>
                    <a:pt x="1053120" y="74017"/>
                    <a:pt x="668184" y="35892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-805304" y="1752907"/>
              <a:ext cx="3384596" cy="2595444"/>
            </a:xfrm>
            <a:custGeom>
              <a:avLst/>
              <a:gdLst/>
              <a:ahLst/>
              <a:cxnLst/>
              <a:rect l="l" t="t" r="r" b="b"/>
              <a:pathLst>
                <a:path w="1337785" h="1025867" extrusionOk="0">
                  <a:moveTo>
                    <a:pt x="175203" y="1025867"/>
                  </a:moveTo>
                  <a:cubicBezTo>
                    <a:pt x="107802" y="404885"/>
                    <a:pt x="1339241" y="407354"/>
                    <a:pt x="1337784" y="148477"/>
                  </a:cubicBezTo>
                  <a:cubicBezTo>
                    <a:pt x="1336327" y="-110401"/>
                    <a:pt x="332877" y="-65872"/>
                    <a:pt x="0" y="56442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6123912" y="1946186"/>
              <a:ext cx="3593116" cy="2070985"/>
            </a:xfrm>
            <a:custGeom>
              <a:avLst/>
              <a:gdLst/>
              <a:ahLst/>
              <a:cxnLst/>
              <a:rect l="l" t="t" r="r" b="b"/>
              <a:pathLst>
                <a:path w="1420204" h="818571" extrusionOk="0">
                  <a:moveTo>
                    <a:pt x="1394013" y="0"/>
                  </a:moveTo>
                  <a:cubicBezTo>
                    <a:pt x="1267225" y="613736"/>
                    <a:pt x="82987" y="316199"/>
                    <a:pt x="4453" y="565644"/>
                  </a:cubicBezTo>
                  <a:cubicBezTo>
                    <a:pt x="-74080" y="815090"/>
                    <a:pt x="905323" y="1012800"/>
                    <a:pt x="1420204" y="48605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7"/>
            <p:cNvSpPr/>
            <p:nvPr/>
          </p:nvSpPr>
          <p:spPr>
            <a:xfrm rot="-2032712">
              <a:off x="-148222" y="4245534"/>
              <a:ext cx="1460333" cy="1179354"/>
            </a:xfrm>
            <a:custGeom>
              <a:avLst/>
              <a:gdLst/>
              <a:ahLst/>
              <a:cxnLst/>
              <a:rect l="l" t="t" r="r" b="b"/>
              <a:pathLst>
                <a:path w="577333" h="466250" extrusionOk="0">
                  <a:moveTo>
                    <a:pt x="47575" y="436696"/>
                  </a:moveTo>
                  <a:cubicBezTo>
                    <a:pt x="47575" y="436696"/>
                    <a:pt x="-66420" y="118554"/>
                    <a:pt x="58505" y="22169"/>
                  </a:cubicBezTo>
                  <a:cubicBezTo>
                    <a:pt x="183430" y="-74217"/>
                    <a:pt x="489752" y="163570"/>
                    <a:pt x="569985" y="353143"/>
                  </a:cubicBezTo>
                  <a:cubicBezTo>
                    <a:pt x="650179" y="542717"/>
                    <a:pt x="47575" y="436696"/>
                    <a:pt x="47575" y="4366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17"/>
          <p:cNvGrpSpPr/>
          <p:nvPr/>
        </p:nvGrpSpPr>
        <p:grpSpPr>
          <a:xfrm rot="10800000">
            <a:off x="-338578" y="-1360450"/>
            <a:ext cx="10444951" cy="2908991"/>
            <a:chOff x="-1042808" y="3426771"/>
            <a:chExt cx="10444951" cy="2908991"/>
          </a:xfrm>
        </p:grpSpPr>
        <p:sp>
          <p:nvSpPr>
            <p:cNvPr id="303" name="Google Shape;303;p17"/>
            <p:cNvSpPr/>
            <p:nvPr/>
          </p:nvSpPr>
          <p:spPr>
            <a:xfrm>
              <a:off x="-1042808" y="3426771"/>
              <a:ext cx="10444951" cy="2908991"/>
            </a:xfrm>
            <a:custGeom>
              <a:avLst/>
              <a:gdLst/>
              <a:ahLst/>
              <a:cxnLst/>
              <a:rect l="l" t="t" r="r" b="b"/>
              <a:pathLst>
                <a:path w="4128439" h="1149799" extrusionOk="0">
                  <a:moveTo>
                    <a:pt x="241066" y="1149800"/>
                  </a:moveTo>
                  <a:lnTo>
                    <a:pt x="0" y="376730"/>
                  </a:lnTo>
                  <a:lnTo>
                    <a:pt x="4615" y="373775"/>
                  </a:lnTo>
                  <a:cubicBezTo>
                    <a:pt x="55581" y="341308"/>
                    <a:pt x="104239" y="306778"/>
                    <a:pt x="151319" y="273381"/>
                  </a:cubicBezTo>
                  <a:cubicBezTo>
                    <a:pt x="390280" y="103846"/>
                    <a:pt x="615963" y="-56298"/>
                    <a:pt x="1146024" y="19199"/>
                  </a:cubicBezTo>
                  <a:cubicBezTo>
                    <a:pt x="1418585" y="58021"/>
                    <a:pt x="1685437" y="157726"/>
                    <a:pt x="1943464" y="254193"/>
                  </a:cubicBezTo>
                  <a:cubicBezTo>
                    <a:pt x="2239949" y="364990"/>
                    <a:pt x="2546514" y="479592"/>
                    <a:pt x="2871254" y="507606"/>
                  </a:cubicBezTo>
                  <a:cubicBezTo>
                    <a:pt x="3045971" y="522665"/>
                    <a:pt x="3211256" y="512058"/>
                    <a:pt x="3376622" y="475140"/>
                  </a:cubicBezTo>
                  <a:cubicBezTo>
                    <a:pt x="3562633" y="433606"/>
                    <a:pt x="3743747" y="360173"/>
                    <a:pt x="3930365" y="250630"/>
                  </a:cubicBezTo>
                  <a:cubicBezTo>
                    <a:pt x="3982465" y="220027"/>
                    <a:pt x="4019626" y="211768"/>
                    <a:pt x="4043915" y="225411"/>
                  </a:cubicBezTo>
                  <a:cubicBezTo>
                    <a:pt x="4090671" y="251683"/>
                    <a:pt x="4073507" y="350741"/>
                    <a:pt x="4055290" y="455628"/>
                  </a:cubicBezTo>
                  <a:cubicBezTo>
                    <a:pt x="4040434" y="541286"/>
                    <a:pt x="4023553" y="638360"/>
                    <a:pt x="4056140" y="657791"/>
                  </a:cubicBezTo>
                  <a:cubicBezTo>
                    <a:pt x="4068730" y="665280"/>
                    <a:pt x="4090226" y="661232"/>
                    <a:pt x="4120101" y="645728"/>
                  </a:cubicBezTo>
                  <a:lnTo>
                    <a:pt x="4128440" y="658196"/>
                  </a:lnTo>
                  <a:cubicBezTo>
                    <a:pt x="4092128" y="677060"/>
                    <a:pt x="4065492" y="680865"/>
                    <a:pt x="4046911" y="669773"/>
                  </a:cubicBezTo>
                  <a:cubicBezTo>
                    <a:pt x="4005741" y="645201"/>
                    <a:pt x="4021165" y="556345"/>
                    <a:pt x="4039017" y="453442"/>
                  </a:cubicBezTo>
                  <a:cubicBezTo>
                    <a:pt x="4054845" y="362237"/>
                    <a:pt x="4072778" y="258848"/>
                    <a:pt x="4035050" y="237636"/>
                  </a:cubicBezTo>
                  <a:cubicBezTo>
                    <a:pt x="4017117" y="227556"/>
                    <a:pt x="3984934" y="235976"/>
                    <a:pt x="3939433" y="262694"/>
                  </a:cubicBezTo>
                  <a:cubicBezTo>
                    <a:pt x="3607689" y="457449"/>
                    <a:pt x="3305335" y="528332"/>
                    <a:pt x="3021602" y="528372"/>
                  </a:cubicBezTo>
                  <a:cubicBezTo>
                    <a:pt x="2634803" y="528372"/>
                    <a:pt x="2282576" y="396687"/>
                    <a:pt x="1937028" y="267552"/>
                  </a:cubicBezTo>
                  <a:cubicBezTo>
                    <a:pt x="1679891" y="171449"/>
                    <a:pt x="1413970" y="72068"/>
                    <a:pt x="1143393" y="33530"/>
                  </a:cubicBezTo>
                  <a:cubicBezTo>
                    <a:pt x="620537" y="-40915"/>
                    <a:pt x="397607" y="117245"/>
                    <a:pt x="161601" y="284716"/>
                  </a:cubicBezTo>
                  <a:cubicBezTo>
                    <a:pt x="115776" y="317222"/>
                    <a:pt x="68494" y="350781"/>
                    <a:pt x="18824" y="382599"/>
                  </a:cubicBezTo>
                  <a:lnTo>
                    <a:pt x="256854" y="1145995"/>
                  </a:lnTo>
                  <a:lnTo>
                    <a:pt x="241066" y="11498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-561097" y="3794694"/>
              <a:ext cx="7052370" cy="2355501"/>
            </a:xfrm>
            <a:custGeom>
              <a:avLst/>
              <a:gdLst/>
              <a:ahLst/>
              <a:cxnLst/>
              <a:rect l="l" t="t" r="r" b="b"/>
              <a:pathLst>
                <a:path w="2787498" h="931028" extrusionOk="0">
                  <a:moveTo>
                    <a:pt x="2784098" y="931029"/>
                  </a:moveTo>
                  <a:cubicBezTo>
                    <a:pt x="2487573" y="875893"/>
                    <a:pt x="2204204" y="760279"/>
                    <a:pt x="1964717" y="596613"/>
                  </a:cubicBezTo>
                  <a:cubicBezTo>
                    <a:pt x="1881083" y="539453"/>
                    <a:pt x="1800404" y="475088"/>
                    <a:pt x="1722356" y="412828"/>
                  </a:cubicBezTo>
                  <a:cubicBezTo>
                    <a:pt x="1543631" y="270213"/>
                    <a:pt x="1358794" y="122780"/>
                    <a:pt x="1129467" y="56067"/>
                  </a:cubicBezTo>
                  <a:cubicBezTo>
                    <a:pt x="938032" y="405"/>
                    <a:pt x="714130" y="608"/>
                    <a:pt x="464037" y="56755"/>
                  </a:cubicBezTo>
                  <a:cubicBezTo>
                    <a:pt x="260173" y="102499"/>
                    <a:pt x="112335" y="171519"/>
                    <a:pt x="12063" y="267743"/>
                  </a:cubicBezTo>
                  <a:lnTo>
                    <a:pt x="0" y="257947"/>
                  </a:lnTo>
                  <a:cubicBezTo>
                    <a:pt x="102499" y="159577"/>
                    <a:pt x="252967" y="89181"/>
                    <a:pt x="460029" y="42708"/>
                  </a:cubicBezTo>
                  <a:cubicBezTo>
                    <a:pt x="713239" y="-14087"/>
                    <a:pt x="940218" y="-14249"/>
                    <a:pt x="1134649" y="42303"/>
                  </a:cubicBezTo>
                  <a:cubicBezTo>
                    <a:pt x="1367295" y="109947"/>
                    <a:pt x="1553428" y="258473"/>
                    <a:pt x="1733407" y="402060"/>
                  </a:cubicBezTo>
                  <a:cubicBezTo>
                    <a:pt x="1811212" y="464158"/>
                    <a:pt x="1891689" y="528362"/>
                    <a:pt x="1974797" y="585157"/>
                  </a:cubicBezTo>
                  <a:cubicBezTo>
                    <a:pt x="2212341" y="747486"/>
                    <a:pt x="2493402" y="862170"/>
                    <a:pt x="2787499" y="916860"/>
                  </a:cubicBezTo>
                  <a:lnTo>
                    <a:pt x="2784098" y="9310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7"/>
          <p:cNvSpPr txBox="1">
            <a:spLocks noGrp="1"/>
          </p:cNvSpPr>
          <p:nvPr>
            <p:ph type="subTitle" idx="1"/>
          </p:nvPr>
        </p:nvSpPr>
        <p:spPr>
          <a:xfrm flipH="1">
            <a:off x="6297187" y="1964578"/>
            <a:ext cx="2126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7"/>
          <p:cNvSpPr txBox="1">
            <a:spLocks noGrp="1"/>
          </p:cNvSpPr>
          <p:nvPr>
            <p:ph type="subTitle" idx="2"/>
          </p:nvPr>
        </p:nvSpPr>
        <p:spPr>
          <a:xfrm flipH="1">
            <a:off x="3508572" y="1964578"/>
            <a:ext cx="2126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7"/>
          <p:cNvSpPr txBox="1">
            <a:spLocks noGrp="1"/>
          </p:cNvSpPr>
          <p:nvPr>
            <p:ph type="subTitle" idx="3"/>
          </p:nvPr>
        </p:nvSpPr>
        <p:spPr>
          <a:xfrm flipH="1">
            <a:off x="6297187" y="3321776"/>
            <a:ext cx="2126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4"/>
          </p:nvPr>
        </p:nvSpPr>
        <p:spPr>
          <a:xfrm flipH="1">
            <a:off x="3508569" y="3321776"/>
            <a:ext cx="2126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5"/>
          </p:nvPr>
        </p:nvSpPr>
        <p:spPr>
          <a:xfrm flipH="1">
            <a:off x="719950" y="1964578"/>
            <a:ext cx="2126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6"/>
          </p:nvPr>
        </p:nvSpPr>
        <p:spPr>
          <a:xfrm flipH="1">
            <a:off x="719950" y="3321776"/>
            <a:ext cx="2126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7"/>
          </p:nvPr>
        </p:nvSpPr>
        <p:spPr>
          <a:xfrm flipH="1">
            <a:off x="6297187" y="1562975"/>
            <a:ext cx="2126700" cy="4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/>
                <a:ea typeface="Carrois Gothic"/>
                <a:cs typeface="Carrois Gothic"/>
                <a:sym typeface="Carrois Gothic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8"/>
          </p:nvPr>
        </p:nvSpPr>
        <p:spPr>
          <a:xfrm flipH="1">
            <a:off x="3508576" y="1562975"/>
            <a:ext cx="2126700" cy="4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/>
                <a:ea typeface="Carrois Gothic"/>
                <a:cs typeface="Carrois Gothic"/>
                <a:sym typeface="Carrois Gothic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9"/>
          </p:nvPr>
        </p:nvSpPr>
        <p:spPr>
          <a:xfrm flipH="1">
            <a:off x="6297187" y="2920176"/>
            <a:ext cx="2126700" cy="4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/>
                <a:ea typeface="Carrois Gothic"/>
                <a:cs typeface="Carrois Gothic"/>
                <a:sym typeface="Carrois Gothic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13"/>
          </p:nvPr>
        </p:nvSpPr>
        <p:spPr>
          <a:xfrm flipH="1">
            <a:off x="3508576" y="2920176"/>
            <a:ext cx="2126700" cy="4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/>
                <a:ea typeface="Carrois Gothic"/>
                <a:cs typeface="Carrois Gothic"/>
                <a:sym typeface="Carrois Gothic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14"/>
          </p:nvPr>
        </p:nvSpPr>
        <p:spPr>
          <a:xfrm flipH="1">
            <a:off x="719959" y="1562975"/>
            <a:ext cx="2126700" cy="4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/>
                <a:ea typeface="Carrois Gothic"/>
                <a:cs typeface="Carrois Gothic"/>
                <a:sym typeface="Carrois Gothic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17" name="Google Shape;317;p17"/>
          <p:cNvSpPr txBox="1">
            <a:spLocks noGrp="1"/>
          </p:cNvSpPr>
          <p:nvPr>
            <p:ph type="subTitle" idx="15"/>
          </p:nvPr>
        </p:nvSpPr>
        <p:spPr>
          <a:xfrm flipH="1">
            <a:off x="719959" y="2920176"/>
            <a:ext cx="2126700" cy="4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arrois Gothic"/>
                <a:ea typeface="Carrois Gothic"/>
                <a:cs typeface="Carrois Gothic"/>
                <a:sym typeface="Carrois Gothic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21"/>
          <p:cNvGrpSpPr/>
          <p:nvPr/>
        </p:nvGrpSpPr>
        <p:grpSpPr>
          <a:xfrm rot="10800000" flipH="1">
            <a:off x="-2310954" y="-1072292"/>
            <a:ext cx="13339321" cy="8244111"/>
            <a:chOff x="-1853754" y="-1959973"/>
            <a:chExt cx="13339321" cy="8244111"/>
          </a:xfrm>
        </p:grpSpPr>
        <p:sp>
          <p:nvSpPr>
            <p:cNvPr id="371" name="Google Shape;371;p21"/>
            <p:cNvSpPr/>
            <p:nvPr/>
          </p:nvSpPr>
          <p:spPr>
            <a:xfrm>
              <a:off x="-1701299" y="3676332"/>
              <a:ext cx="10269546" cy="2607806"/>
            </a:xfrm>
            <a:custGeom>
              <a:avLst/>
              <a:gdLst/>
              <a:ahLst/>
              <a:cxnLst/>
              <a:rect l="l" t="t" r="r" b="b"/>
              <a:pathLst>
                <a:path w="3961252" h="1005904" extrusionOk="0">
                  <a:moveTo>
                    <a:pt x="0" y="355714"/>
                  </a:moveTo>
                  <a:cubicBezTo>
                    <a:pt x="40400" y="231316"/>
                    <a:pt x="183704" y="157275"/>
                    <a:pt x="320612" y="110519"/>
                  </a:cubicBezTo>
                  <a:cubicBezTo>
                    <a:pt x="688100" y="-14972"/>
                    <a:pt x="1101171" y="-34322"/>
                    <a:pt x="1481695" y="56194"/>
                  </a:cubicBezTo>
                  <a:cubicBezTo>
                    <a:pt x="1896911" y="154927"/>
                    <a:pt x="2259664" y="376117"/>
                    <a:pt x="2599949" y="607953"/>
                  </a:cubicBezTo>
                  <a:cubicBezTo>
                    <a:pt x="2722404" y="691385"/>
                    <a:pt x="2845427" y="777853"/>
                    <a:pt x="2989176" y="828495"/>
                  </a:cubicBezTo>
                  <a:cubicBezTo>
                    <a:pt x="3295700" y="936418"/>
                    <a:pt x="3641450" y="865495"/>
                    <a:pt x="3961252" y="793438"/>
                  </a:cubicBezTo>
                  <a:cubicBezTo>
                    <a:pt x="3587732" y="992080"/>
                    <a:pt x="3128472" y="1007058"/>
                    <a:pt x="2692206" y="1005843"/>
                  </a:cubicBezTo>
                  <a:cubicBezTo>
                    <a:pt x="2164371" y="1004386"/>
                    <a:pt x="1633459" y="987020"/>
                    <a:pt x="1116837" y="891727"/>
                  </a:cubicBezTo>
                  <a:cubicBezTo>
                    <a:pt x="942727" y="859625"/>
                    <a:pt x="767970" y="817727"/>
                    <a:pt x="616125" y="736157"/>
                  </a:cubicBezTo>
                  <a:cubicBezTo>
                    <a:pt x="464279" y="654588"/>
                    <a:pt x="336156" y="528286"/>
                    <a:pt x="295877" y="37563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8163046" y="1555755"/>
              <a:ext cx="2392144" cy="738984"/>
            </a:xfrm>
            <a:custGeom>
              <a:avLst/>
              <a:gdLst/>
              <a:ahLst/>
              <a:cxnLst/>
              <a:rect l="l" t="t" r="r" b="b"/>
              <a:pathLst>
                <a:path w="922717" h="285047" extrusionOk="0">
                  <a:moveTo>
                    <a:pt x="828477" y="0"/>
                  </a:moveTo>
                  <a:cubicBezTo>
                    <a:pt x="828477" y="0"/>
                    <a:pt x="792166" y="128123"/>
                    <a:pt x="548185" y="139498"/>
                  </a:cubicBezTo>
                  <a:cubicBezTo>
                    <a:pt x="304204" y="150874"/>
                    <a:pt x="-61746" y="132171"/>
                    <a:pt x="8893" y="221230"/>
                  </a:cubicBezTo>
                  <a:cubicBezTo>
                    <a:pt x="79534" y="310289"/>
                    <a:pt x="922718" y="280130"/>
                    <a:pt x="922718" y="28013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-1853754" y="-1959973"/>
              <a:ext cx="12721805" cy="4037256"/>
            </a:xfrm>
            <a:custGeom>
              <a:avLst/>
              <a:gdLst/>
              <a:ahLst/>
              <a:cxnLst/>
              <a:rect l="l" t="t" r="r" b="b"/>
              <a:pathLst>
                <a:path w="4907157" h="1557283" extrusionOk="0">
                  <a:moveTo>
                    <a:pt x="668882" y="505803"/>
                  </a:moveTo>
                  <a:cubicBezTo>
                    <a:pt x="384987" y="623887"/>
                    <a:pt x="156106" y="841191"/>
                    <a:pt x="43689" y="1099502"/>
                  </a:cubicBezTo>
                  <a:cubicBezTo>
                    <a:pt x="-16709" y="1238190"/>
                    <a:pt x="-30108" y="1422097"/>
                    <a:pt x="106152" y="1509536"/>
                  </a:cubicBezTo>
                  <a:cubicBezTo>
                    <a:pt x="224357" y="1585398"/>
                    <a:pt x="395552" y="1561069"/>
                    <a:pt x="526954" y="1504557"/>
                  </a:cubicBezTo>
                  <a:cubicBezTo>
                    <a:pt x="952938" y="1321298"/>
                    <a:pt x="1724916" y="1155892"/>
                    <a:pt x="2346506" y="1190584"/>
                  </a:cubicBezTo>
                  <a:cubicBezTo>
                    <a:pt x="2765082" y="1213942"/>
                    <a:pt x="3124960" y="1290371"/>
                    <a:pt x="3521353" y="1344616"/>
                  </a:cubicBezTo>
                  <a:cubicBezTo>
                    <a:pt x="3917745" y="1398860"/>
                    <a:pt x="4356238" y="1380482"/>
                    <a:pt x="4672801" y="1163340"/>
                  </a:cubicBezTo>
                  <a:cubicBezTo>
                    <a:pt x="4805661" y="1072217"/>
                    <a:pt x="4914758" y="936403"/>
                    <a:pt x="4906743" y="788241"/>
                  </a:cubicBezTo>
                  <a:cubicBezTo>
                    <a:pt x="4898848" y="642914"/>
                    <a:pt x="4782020" y="520296"/>
                    <a:pt x="4655759" y="426582"/>
                  </a:cubicBezTo>
                  <a:cubicBezTo>
                    <a:pt x="4159823" y="58486"/>
                    <a:pt x="3465853" y="-29844"/>
                    <a:pt x="2818841" y="8087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-1262999" y="-851184"/>
              <a:ext cx="4383109" cy="2282979"/>
            </a:xfrm>
            <a:custGeom>
              <a:avLst/>
              <a:gdLst/>
              <a:ahLst/>
              <a:cxnLst/>
              <a:rect l="l" t="t" r="r" b="b"/>
              <a:pathLst>
                <a:path w="1690688" h="880609" extrusionOk="0">
                  <a:moveTo>
                    <a:pt x="123023" y="880610"/>
                  </a:moveTo>
                  <a:cubicBezTo>
                    <a:pt x="161723" y="817297"/>
                    <a:pt x="208357" y="756089"/>
                    <a:pt x="272965" y="712167"/>
                  </a:cubicBezTo>
                  <a:cubicBezTo>
                    <a:pt x="362307" y="651446"/>
                    <a:pt x="478327" y="629140"/>
                    <a:pt x="591067" y="625335"/>
                  </a:cubicBezTo>
                  <a:cubicBezTo>
                    <a:pt x="703807" y="621530"/>
                    <a:pt x="816386" y="634403"/>
                    <a:pt x="929207" y="636022"/>
                  </a:cubicBezTo>
                  <a:cubicBezTo>
                    <a:pt x="1118861" y="638734"/>
                    <a:pt x="1309083" y="609143"/>
                    <a:pt x="1486229" y="549352"/>
                  </a:cubicBezTo>
                  <a:cubicBezTo>
                    <a:pt x="1551647" y="527289"/>
                    <a:pt x="1618643" y="498669"/>
                    <a:pt x="1657262" y="447137"/>
                  </a:cubicBezTo>
                  <a:cubicBezTo>
                    <a:pt x="1694545" y="397385"/>
                    <a:pt x="1699079" y="332048"/>
                    <a:pt x="1678596" y="275213"/>
                  </a:cubicBezTo>
                  <a:cubicBezTo>
                    <a:pt x="1658112" y="218417"/>
                    <a:pt x="1614838" y="169597"/>
                    <a:pt x="1563872" y="130452"/>
                  </a:cubicBezTo>
                  <a:cubicBezTo>
                    <a:pt x="1417249" y="17873"/>
                    <a:pt x="1208284" y="-17467"/>
                    <a:pt x="1015917" y="7713"/>
                  </a:cubicBezTo>
                  <a:cubicBezTo>
                    <a:pt x="823551" y="32892"/>
                    <a:pt x="645474" y="112721"/>
                    <a:pt x="483710" y="207892"/>
                  </a:cubicBezTo>
                  <a:cubicBezTo>
                    <a:pt x="371942" y="273674"/>
                    <a:pt x="265314" y="347917"/>
                    <a:pt x="178401" y="438231"/>
                  </a:cubicBezTo>
                  <a:cubicBezTo>
                    <a:pt x="91488" y="528585"/>
                    <a:pt x="24653" y="636022"/>
                    <a:pt x="0" y="7524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1597745" y="1458931"/>
              <a:ext cx="9887821" cy="2373276"/>
            </a:xfrm>
            <a:custGeom>
              <a:avLst/>
              <a:gdLst/>
              <a:ahLst/>
              <a:cxnLst/>
              <a:rect l="l" t="t" r="r" b="b"/>
              <a:pathLst>
                <a:path w="3814010" h="915439" extrusionOk="0">
                  <a:moveTo>
                    <a:pt x="3289131" y="762260"/>
                  </a:moveTo>
                  <a:cubicBezTo>
                    <a:pt x="2785666" y="946814"/>
                    <a:pt x="2219495" y="927221"/>
                    <a:pt x="1675589" y="893014"/>
                  </a:cubicBezTo>
                  <a:cubicBezTo>
                    <a:pt x="1204994" y="863422"/>
                    <a:pt x="719341" y="821119"/>
                    <a:pt x="306554" y="619847"/>
                  </a:cubicBezTo>
                  <a:cubicBezTo>
                    <a:pt x="213082" y="574265"/>
                    <a:pt x="122283" y="519089"/>
                    <a:pt x="62330" y="441203"/>
                  </a:cubicBezTo>
                  <a:cubicBezTo>
                    <a:pt x="2377" y="363317"/>
                    <a:pt x="-21790" y="258754"/>
                    <a:pt x="23427" y="173500"/>
                  </a:cubicBezTo>
                  <a:cubicBezTo>
                    <a:pt x="84716" y="57967"/>
                    <a:pt x="245589" y="14368"/>
                    <a:pt x="389823" y="4046"/>
                  </a:cubicBezTo>
                  <a:cubicBezTo>
                    <a:pt x="838437" y="-28096"/>
                    <a:pt x="1271181" y="137108"/>
                    <a:pt x="1685021" y="292960"/>
                  </a:cubicBezTo>
                  <a:cubicBezTo>
                    <a:pt x="2098902" y="448854"/>
                    <a:pt x="2541119" y="601954"/>
                    <a:pt x="2986453" y="544430"/>
                  </a:cubicBezTo>
                  <a:cubicBezTo>
                    <a:pt x="3288605" y="505406"/>
                    <a:pt x="3564687" y="371575"/>
                    <a:pt x="3814011" y="21616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8434801" y="-134720"/>
              <a:ext cx="1674677" cy="1132497"/>
            </a:xfrm>
            <a:custGeom>
              <a:avLst/>
              <a:gdLst/>
              <a:ahLst/>
              <a:cxnLst/>
              <a:rect l="l" t="t" r="r" b="b"/>
              <a:pathLst>
                <a:path w="645970" h="436836" extrusionOk="0">
                  <a:moveTo>
                    <a:pt x="420126" y="0"/>
                  </a:moveTo>
                  <a:cubicBezTo>
                    <a:pt x="294755" y="9068"/>
                    <a:pt x="173595" y="57767"/>
                    <a:pt x="83646" y="135248"/>
                  </a:cubicBezTo>
                  <a:cubicBezTo>
                    <a:pt x="36728" y="175648"/>
                    <a:pt x="-3591" y="228679"/>
                    <a:pt x="254" y="286364"/>
                  </a:cubicBezTo>
                  <a:cubicBezTo>
                    <a:pt x="3534" y="335549"/>
                    <a:pt x="39967" y="380200"/>
                    <a:pt x="87815" y="405703"/>
                  </a:cubicBezTo>
                  <a:cubicBezTo>
                    <a:pt x="135664" y="431206"/>
                    <a:pt x="193512" y="439181"/>
                    <a:pt x="249336" y="436266"/>
                  </a:cubicBezTo>
                  <a:cubicBezTo>
                    <a:pt x="396444" y="428575"/>
                    <a:pt x="525418" y="351215"/>
                    <a:pt x="645971" y="2765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-825849" y="1759472"/>
              <a:ext cx="2224287" cy="971827"/>
            </a:xfrm>
            <a:custGeom>
              <a:avLst/>
              <a:gdLst/>
              <a:ahLst/>
              <a:cxnLst/>
              <a:rect l="l" t="t" r="r" b="b"/>
              <a:pathLst>
                <a:path w="857970" h="374861" extrusionOk="0">
                  <a:moveTo>
                    <a:pt x="0" y="229857"/>
                  </a:moveTo>
                  <a:cubicBezTo>
                    <a:pt x="128164" y="161646"/>
                    <a:pt x="263452" y="103758"/>
                    <a:pt x="403598" y="57245"/>
                  </a:cubicBezTo>
                  <a:cubicBezTo>
                    <a:pt x="518605" y="19071"/>
                    <a:pt x="641749" y="-11856"/>
                    <a:pt x="763274" y="4458"/>
                  </a:cubicBezTo>
                  <a:cubicBezTo>
                    <a:pt x="802622" y="9720"/>
                    <a:pt x="847394" y="25386"/>
                    <a:pt x="856421" y="59553"/>
                  </a:cubicBezTo>
                  <a:cubicBezTo>
                    <a:pt x="860631" y="75381"/>
                    <a:pt x="855814" y="92140"/>
                    <a:pt x="847353" y="106592"/>
                  </a:cubicBezTo>
                  <a:cubicBezTo>
                    <a:pt x="820069" y="153186"/>
                    <a:pt x="760278" y="176341"/>
                    <a:pt x="704535" y="194639"/>
                  </a:cubicBezTo>
                  <a:cubicBezTo>
                    <a:pt x="476788" y="269448"/>
                    <a:pt x="240661" y="322236"/>
                    <a:pt x="5100" y="37486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7652570" y="3666381"/>
              <a:ext cx="3379490" cy="675523"/>
            </a:xfrm>
            <a:custGeom>
              <a:avLst/>
              <a:gdLst/>
              <a:ahLst/>
              <a:cxnLst/>
              <a:rect l="l" t="t" r="r" b="b"/>
              <a:pathLst>
                <a:path w="1303564" h="260568" extrusionOk="0">
                  <a:moveTo>
                    <a:pt x="1154148" y="17447"/>
                  </a:moveTo>
                  <a:cubicBezTo>
                    <a:pt x="819328" y="156096"/>
                    <a:pt x="431234" y="127638"/>
                    <a:pt x="63462" y="162735"/>
                  </a:cubicBezTo>
                  <a:cubicBezTo>
                    <a:pt x="34963" y="165447"/>
                    <a:pt x="-1794" y="176741"/>
                    <a:pt x="68" y="201961"/>
                  </a:cubicBezTo>
                  <a:cubicBezTo>
                    <a:pt x="1687" y="224185"/>
                    <a:pt x="32575" y="233496"/>
                    <a:pt x="57511" y="236977"/>
                  </a:cubicBezTo>
                  <a:cubicBezTo>
                    <a:pt x="312948" y="272520"/>
                    <a:pt x="575509" y="267865"/>
                    <a:pt x="829084" y="223254"/>
                  </a:cubicBezTo>
                  <a:cubicBezTo>
                    <a:pt x="1009306" y="191557"/>
                    <a:pt x="1197301" y="132131"/>
                    <a:pt x="130356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21"/>
          <p:cNvGrpSpPr/>
          <p:nvPr/>
        </p:nvGrpSpPr>
        <p:grpSpPr>
          <a:xfrm rot="10800000" flipH="1">
            <a:off x="-2065132" y="-1883773"/>
            <a:ext cx="13576005" cy="8024628"/>
            <a:chOff x="-1607932" y="-929009"/>
            <a:chExt cx="13576005" cy="8024628"/>
          </a:xfrm>
        </p:grpSpPr>
        <p:sp>
          <p:nvSpPr>
            <p:cNvPr id="380" name="Google Shape;380;p21"/>
            <p:cNvSpPr/>
            <p:nvPr/>
          </p:nvSpPr>
          <p:spPr>
            <a:xfrm>
              <a:off x="7591074" y="-538297"/>
              <a:ext cx="2625464" cy="1821050"/>
            </a:xfrm>
            <a:custGeom>
              <a:avLst/>
              <a:gdLst/>
              <a:ahLst/>
              <a:cxnLst/>
              <a:rect l="l" t="t" r="r" b="b"/>
              <a:pathLst>
                <a:path w="1012715" h="702430" extrusionOk="0">
                  <a:moveTo>
                    <a:pt x="372909" y="702390"/>
                  </a:moveTo>
                  <a:cubicBezTo>
                    <a:pt x="188760" y="702390"/>
                    <a:pt x="97758" y="650129"/>
                    <a:pt x="53795" y="606045"/>
                  </a:cubicBezTo>
                  <a:cubicBezTo>
                    <a:pt x="-12918" y="539170"/>
                    <a:pt x="-17857" y="445496"/>
                    <a:pt x="40517" y="355466"/>
                  </a:cubicBezTo>
                  <a:cubicBezTo>
                    <a:pt x="164390" y="164475"/>
                    <a:pt x="428975" y="6639"/>
                    <a:pt x="440189" y="0"/>
                  </a:cubicBezTo>
                  <a:lnTo>
                    <a:pt x="457393" y="22589"/>
                  </a:lnTo>
                  <a:cubicBezTo>
                    <a:pt x="454722" y="24167"/>
                    <a:pt x="187546" y="183583"/>
                    <a:pt x="67316" y="368987"/>
                  </a:cubicBezTo>
                  <a:cubicBezTo>
                    <a:pt x="15783" y="448492"/>
                    <a:pt x="19386" y="530385"/>
                    <a:pt x="76950" y="588112"/>
                  </a:cubicBezTo>
                  <a:cubicBezTo>
                    <a:pt x="105247" y="616449"/>
                    <a:pt x="187100" y="675430"/>
                    <a:pt x="376390" y="675430"/>
                  </a:cubicBezTo>
                  <a:cubicBezTo>
                    <a:pt x="517468" y="675430"/>
                    <a:pt x="718214" y="642680"/>
                    <a:pt x="1000976" y="540101"/>
                  </a:cubicBezTo>
                  <a:lnTo>
                    <a:pt x="1012715" y="565240"/>
                  </a:lnTo>
                  <a:cubicBezTo>
                    <a:pt x="764363" y="655351"/>
                    <a:pt x="550865" y="701500"/>
                    <a:pt x="378131" y="702431"/>
                  </a:cubicBezTo>
                  <a:cubicBezTo>
                    <a:pt x="376390" y="702390"/>
                    <a:pt x="374650" y="702390"/>
                    <a:pt x="372909" y="70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7433228" y="1168017"/>
              <a:ext cx="2688682" cy="1447227"/>
            </a:xfrm>
            <a:custGeom>
              <a:avLst/>
              <a:gdLst/>
              <a:ahLst/>
              <a:cxnLst/>
              <a:rect l="l" t="t" r="r" b="b"/>
              <a:pathLst>
                <a:path w="1037100" h="558236" extrusionOk="0">
                  <a:moveTo>
                    <a:pt x="743904" y="558236"/>
                  </a:moveTo>
                  <a:cubicBezTo>
                    <a:pt x="702654" y="558236"/>
                    <a:pt x="653510" y="557548"/>
                    <a:pt x="600439" y="555403"/>
                  </a:cubicBezTo>
                  <a:cubicBezTo>
                    <a:pt x="403052" y="547387"/>
                    <a:pt x="248981" y="524030"/>
                    <a:pt x="142515" y="485937"/>
                  </a:cubicBezTo>
                  <a:cubicBezTo>
                    <a:pt x="37830" y="448492"/>
                    <a:pt x="-9573" y="407039"/>
                    <a:pt x="1599" y="362631"/>
                  </a:cubicBezTo>
                  <a:cubicBezTo>
                    <a:pt x="23622" y="274989"/>
                    <a:pt x="293550" y="214955"/>
                    <a:pt x="603434" y="228800"/>
                  </a:cubicBezTo>
                  <a:cubicBezTo>
                    <a:pt x="882107" y="241228"/>
                    <a:pt x="970802" y="192326"/>
                    <a:pt x="996184" y="149133"/>
                  </a:cubicBezTo>
                  <a:cubicBezTo>
                    <a:pt x="1030309" y="91002"/>
                    <a:pt x="965701" y="17609"/>
                    <a:pt x="965053" y="16881"/>
                  </a:cubicBezTo>
                  <a:lnTo>
                    <a:pt x="989261" y="0"/>
                  </a:lnTo>
                  <a:cubicBezTo>
                    <a:pt x="992459" y="3562"/>
                    <a:pt x="1066823" y="87723"/>
                    <a:pt x="1023670" y="161520"/>
                  </a:cubicBezTo>
                  <a:cubicBezTo>
                    <a:pt x="980800" y="234791"/>
                    <a:pt x="838955" y="266569"/>
                    <a:pt x="601856" y="256003"/>
                  </a:cubicBezTo>
                  <a:cubicBezTo>
                    <a:pt x="295210" y="242361"/>
                    <a:pt x="47951" y="304136"/>
                    <a:pt x="31758" y="368541"/>
                  </a:cubicBezTo>
                  <a:cubicBezTo>
                    <a:pt x="24552" y="397202"/>
                    <a:pt x="67989" y="429951"/>
                    <a:pt x="154133" y="460758"/>
                  </a:cubicBezTo>
                  <a:cubicBezTo>
                    <a:pt x="400947" y="549007"/>
                    <a:pt x="858952" y="529130"/>
                    <a:pt x="863567" y="528928"/>
                  </a:cubicBezTo>
                  <a:lnTo>
                    <a:pt x="865186" y="556091"/>
                  </a:lnTo>
                  <a:cubicBezTo>
                    <a:pt x="864417" y="556131"/>
                    <a:pt x="816487" y="558236"/>
                    <a:pt x="743904" y="558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-675099" y="4013925"/>
              <a:ext cx="4542446" cy="3081694"/>
            </a:xfrm>
            <a:custGeom>
              <a:avLst/>
              <a:gdLst/>
              <a:ahLst/>
              <a:cxnLst/>
              <a:rect l="l" t="t" r="r" b="b"/>
              <a:pathLst>
                <a:path w="1752149" h="1188696" extrusionOk="0">
                  <a:moveTo>
                    <a:pt x="1734419" y="1188697"/>
                  </a:moveTo>
                  <a:cubicBezTo>
                    <a:pt x="1733448" y="1185985"/>
                    <a:pt x="1637305" y="912129"/>
                    <a:pt x="1469267" y="632768"/>
                  </a:cubicBezTo>
                  <a:cubicBezTo>
                    <a:pt x="1370736" y="468981"/>
                    <a:pt x="1267144" y="335352"/>
                    <a:pt x="1161407" y="235647"/>
                  </a:cubicBezTo>
                  <a:cubicBezTo>
                    <a:pt x="1030005" y="111774"/>
                    <a:pt x="895040" y="40325"/>
                    <a:pt x="760238" y="23363"/>
                  </a:cubicBezTo>
                  <a:cubicBezTo>
                    <a:pt x="494438" y="-10155"/>
                    <a:pt x="306564" y="81818"/>
                    <a:pt x="195767" y="164845"/>
                  </a:cubicBezTo>
                  <a:cubicBezTo>
                    <a:pt x="75295" y="255118"/>
                    <a:pt x="17083" y="354783"/>
                    <a:pt x="16516" y="355795"/>
                  </a:cubicBezTo>
                  <a:lnTo>
                    <a:pt x="0" y="348428"/>
                  </a:lnTo>
                  <a:cubicBezTo>
                    <a:pt x="2388" y="344258"/>
                    <a:pt x="60115" y="245282"/>
                    <a:pt x="183218" y="152863"/>
                  </a:cubicBezTo>
                  <a:cubicBezTo>
                    <a:pt x="296970" y="67447"/>
                    <a:pt x="489863" y="-27157"/>
                    <a:pt x="762869" y="7252"/>
                  </a:cubicBezTo>
                  <a:cubicBezTo>
                    <a:pt x="901963" y="24780"/>
                    <a:pt x="1040651" y="97930"/>
                    <a:pt x="1175049" y="224676"/>
                  </a:cubicBezTo>
                  <a:cubicBezTo>
                    <a:pt x="1281919" y="325475"/>
                    <a:pt x="1386483" y="460318"/>
                    <a:pt x="1485783" y="625441"/>
                  </a:cubicBezTo>
                  <a:cubicBezTo>
                    <a:pt x="1654631" y="906178"/>
                    <a:pt x="1751178" y="1181289"/>
                    <a:pt x="1752150" y="1184042"/>
                  </a:cubicBezTo>
                  <a:lnTo>
                    <a:pt x="1734419" y="1188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2970320" y="-929009"/>
              <a:ext cx="4464155" cy="1568442"/>
            </a:xfrm>
            <a:custGeom>
              <a:avLst/>
              <a:gdLst/>
              <a:ahLst/>
              <a:cxnLst/>
              <a:rect l="l" t="t" r="r" b="b"/>
              <a:pathLst>
                <a:path w="1721950" h="604992" extrusionOk="0">
                  <a:moveTo>
                    <a:pt x="761533" y="604992"/>
                  </a:moveTo>
                  <a:cubicBezTo>
                    <a:pt x="523382" y="604992"/>
                    <a:pt x="316523" y="552286"/>
                    <a:pt x="206576" y="456710"/>
                  </a:cubicBezTo>
                  <a:cubicBezTo>
                    <a:pt x="111931" y="374411"/>
                    <a:pt x="60762" y="254870"/>
                    <a:pt x="34571" y="169050"/>
                  </a:cubicBezTo>
                  <a:cubicBezTo>
                    <a:pt x="6234" y="76388"/>
                    <a:pt x="41" y="1903"/>
                    <a:pt x="0" y="1133"/>
                  </a:cubicBezTo>
                  <a:lnTo>
                    <a:pt x="18459" y="0"/>
                  </a:lnTo>
                  <a:cubicBezTo>
                    <a:pt x="18500" y="729"/>
                    <a:pt x="24653" y="73919"/>
                    <a:pt x="52545" y="165123"/>
                  </a:cubicBezTo>
                  <a:cubicBezTo>
                    <a:pt x="78169" y="248879"/>
                    <a:pt x="127961" y="365424"/>
                    <a:pt x="219611" y="445091"/>
                  </a:cubicBezTo>
                  <a:cubicBezTo>
                    <a:pt x="366963" y="573174"/>
                    <a:pt x="695832" y="621711"/>
                    <a:pt x="1038020" y="565806"/>
                  </a:cubicBezTo>
                  <a:cubicBezTo>
                    <a:pt x="1366323" y="512169"/>
                    <a:pt x="1615688" y="376435"/>
                    <a:pt x="1705070" y="202690"/>
                  </a:cubicBezTo>
                  <a:lnTo>
                    <a:pt x="1721951" y="209409"/>
                  </a:lnTo>
                  <a:cubicBezTo>
                    <a:pt x="1630059" y="388013"/>
                    <a:pt x="1375634" y="527268"/>
                    <a:pt x="1041380" y="581837"/>
                  </a:cubicBezTo>
                  <a:cubicBezTo>
                    <a:pt x="945966" y="597463"/>
                    <a:pt x="851523" y="604992"/>
                    <a:pt x="761533" y="6049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6876353" y="-338238"/>
              <a:ext cx="3187759" cy="1839941"/>
            </a:xfrm>
            <a:custGeom>
              <a:avLst/>
              <a:gdLst/>
              <a:ahLst/>
              <a:cxnLst/>
              <a:rect l="l" t="t" r="r" b="b"/>
              <a:pathLst>
                <a:path w="1229608" h="709717" extrusionOk="0">
                  <a:moveTo>
                    <a:pt x="506128" y="709717"/>
                  </a:moveTo>
                  <a:cubicBezTo>
                    <a:pt x="181023" y="709717"/>
                    <a:pt x="64720" y="629605"/>
                    <a:pt x="23592" y="566333"/>
                  </a:cubicBezTo>
                  <a:cubicBezTo>
                    <a:pt x="-11870" y="511723"/>
                    <a:pt x="-16768" y="421936"/>
                    <a:pt x="75974" y="333849"/>
                  </a:cubicBezTo>
                  <a:cubicBezTo>
                    <a:pt x="278745" y="141118"/>
                    <a:pt x="649674" y="1376"/>
                    <a:pt x="653399" y="0"/>
                  </a:cubicBezTo>
                  <a:lnTo>
                    <a:pt x="660605" y="15019"/>
                  </a:lnTo>
                  <a:cubicBezTo>
                    <a:pt x="656921" y="16395"/>
                    <a:pt x="289594" y="154800"/>
                    <a:pt x="89535" y="344941"/>
                  </a:cubicBezTo>
                  <a:cubicBezTo>
                    <a:pt x="33226" y="398457"/>
                    <a:pt x="-9441" y="482617"/>
                    <a:pt x="39663" y="558237"/>
                  </a:cubicBezTo>
                  <a:cubicBezTo>
                    <a:pt x="70792" y="606166"/>
                    <a:pt x="152120" y="667414"/>
                    <a:pt x="362703" y="686805"/>
                  </a:cubicBezTo>
                  <a:cubicBezTo>
                    <a:pt x="571951" y="706074"/>
                    <a:pt x="862241" y="680166"/>
                    <a:pt x="1225642" y="609769"/>
                  </a:cubicBezTo>
                  <a:lnTo>
                    <a:pt x="1229609" y="625719"/>
                  </a:lnTo>
                  <a:cubicBezTo>
                    <a:pt x="914705" y="686724"/>
                    <a:pt x="680400" y="709717"/>
                    <a:pt x="506128" y="7097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-1329090" y="3366070"/>
              <a:ext cx="11645723" cy="2025137"/>
            </a:xfrm>
            <a:custGeom>
              <a:avLst/>
              <a:gdLst/>
              <a:ahLst/>
              <a:cxnLst/>
              <a:rect l="l" t="t" r="r" b="b"/>
              <a:pathLst>
                <a:path w="4492082" h="781152" extrusionOk="0">
                  <a:moveTo>
                    <a:pt x="3953601" y="781152"/>
                  </a:moveTo>
                  <a:cubicBezTo>
                    <a:pt x="3902959" y="781152"/>
                    <a:pt x="3851710" y="780060"/>
                    <a:pt x="3799813" y="778926"/>
                  </a:cubicBezTo>
                  <a:cubicBezTo>
                    <a:pt x="3716341" y="777145"/>
                    <a:pt x="3630035" y="775283"/>
                    <a:pt x="3544781" y="778400"/>
                  </a:cubicBezTo>
                  <a:cubicBezTo>
                    <a:pt x="3523286" y="779169"/>
                    <a:pt x="3501790" y="779574"/>
                    <a:pt x="3480376" y="779574"/>
                  </a:cubicBezTo>
                  <a:cubicBezTo>
                    <a:pt x="3070786" y="779574"/>
                    <a:pt x="2677632" y="640359"/>
                    <a:pt x="2344229" y="502115"/>
                  </a:cubicBezTo>
                  <a:cubicBezTo>
                    <a:pt x="2264886" y="469204"/>
                    <a:pt x="2184611" y="434633"/>
                    <a:pt x="2106968" y="401196"/>
                  </a:cubicBezTo>
                  <a:cubicBezTo>
                    <a:pt x="1817122" y="276351"/>
                    <a:pt x="1517440" y="147297"/>
                    <a:pt x="1201079" y="77629"/>
                  </a:cubicBezTo>
                  <a:cubicBezTo>
                    <a:pt x="745665" y="-22643"/>
                    <a:pt x="314499" y="28120"/>
                    <a:pt x="18095" y="216884"/>
                  </a:cubicBezTo>
                  <a:lnTo>
                    <a:pt x="0" y="194822"/>
                  </a:lnTo>
                  <a:cubicBezTo>
                    <a:pt x="303812" y="1322"/>
                    <a:pt x="744329" y="-51021"/>
                    <a:pt x="1208568" y="51195"/>
                  </a:cubicBezTo>
                  <a:cubicBezTo>
                    <a:pt x="1528046" y="121551"/>
                    <a:pt x="1829267" y="251253"/>
                    <a:pt x="2120530" y="376704"/>
                  </a:cubicBezTo>
                  <a:cubicBezTo>
                    <a:pt x="2198051" y="410101"/>
                    <a:pt x="2278244" y="444632"/>
                    <a:pt x="2357385" y="477422"/>
                  </a:cubicBezTo>
                  <a:cubicBezTo>
                    <a:pt x="2704836" y="621454"/>
                    <a:pt x="3117461" y="766660"/>
                    <a:pt x="3543526" y="751156"/>
                  </a:cubicBezTo>
                  <a:cubicBezTo>
                    <a:pt x="3629792" y="747998"/>
                    <a:pt x="3716624" y="749860"/>
                    <a:pt x="3800582" y="751682"/>
                  </a:cubicBezTo>
                  <a:cubicBezTo>
                    <a:pt x="4042053" y="756863"/>
                    <a:pt x="4270165" y="761722"/>
                    <a:pt x="4476417" y="654649"/>
                  </a:cubicBezTo>
                  <a:lnTo>
                    <a:pt x="4492083" y="678087"/>
                  </a:lnTo>
                  <a:cubicBezTo>
                    <a:pt x="4323357" y="765770"/>
                    <a:pt x="4143013" y="781152"/>
                    <a:pt x="3953601" y="78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-735945" y="2946722"/>
              <a:ext cx="12704017" cy="1740763"/>
            </a:xfrm>
            <a:custGeom>
              <a:avLst/>
              <a:gdLst/>
              <a:ahLst/>
              <a:cxnLst/>
              <a:rect l="l" t="t" r="r" b="b"/>
              <a:pathLst>
                <a:path w="4900296" h="671461" extrusionOk="0">
                  <a:moveTo>
                    <a:pt x="3474263" y="671462"/>
                  </a:moveTo>
                  <a:cubicBezTo>
                    <a:pt x="3431312" y="671462"/>
                    <a:pt x="3388321" y="670571"/>
                    <a:pt x="3345249" y="668749"/>
                  </a:cubicBezTo>
                  <a:cubicBezTo>
                    <a:pt x="2778997" y="644906"/>
                    <a:pt x="2235941" y="482616"/>
                    <a:pt x="1733488" y="310814"/>
                  </a:cubicBezTo>
                  <a:cubicBezTo>
                    <a:pt x="1697176" y="298386"/>
                    <a:pt x="1660905" y="285878"/>
                    <a:pt x="1624594" y="273329"/>
                  </a:cubicBezTo>
                  <a:cubicBezTo>
                    <a:pt x="1386159" y="190990"/>
                    <a:pt x="1139628" y="105858"/>
                    <a:pt x="886418" y="54487"/>
                  </a:cubicBezTo>
                  <a:cubicBezTo>
                    <a:pt x="554634" y="-12874"/>
                    <a:pt x="257016" y="-10850"/>
                    <a:pt x="1862" y="60438"/>
                  </a:cubicBezTo>
                  <a:lnTo>
                    <a:pt x="0" y="55256"/>
                  </a:lnTo>
                  <a:cubicBezTo>
                    <a:pt x="256247" y="-16315"/>
                    <a:pt x="554917" y="-18379"/>
                    <a:pt x="887835" y="49184"/>
                  </a:cubicBezTo>
                  <a:cubicBezTo>
                    <a:pt x="1141450" y="100676"/>
                    <a:pt x="1388224" y="185889"/>
                    <a:pt x="1626861" y="268268"/>
                  </a:cubicBezTo>
                  <a:cubicBezTo>
                    <a:pt x="1663132" y="280817"/>
                    <a:pt x="1699444" y="293326"/>
                    <a:pt x="1735715" y="305754"/>
                  </a:cubicBezTo>
                  <a:cubicBezTo>
                    <a:pt x="2237723" y="477394"/>
                    <a:pt x="2780172" y="639562"/>
                    <a:pt x="3345533" y="663325"/>
                  </a:cubicBezTo>
                  <a:cubicBezTo>
                    <a:pt x="3632261" y="675388"/>
                    <a:pt x="3918626" y="646970"/>
                    <a:pt x="4173779" y="581107"/>
                  </a:cubicBezTo>
                  <a:cubicBezTo>
                    <a:pt x="4455367" y="508443"/>
                    <a:pt x="4698416" y="392627"/>
                    <a:pt x="4896167" y="236855"/>
                  </a:cubicBezTo>
                  <a:lnTo>
                    <a:pt x="4900297" y="240903"/>
                  </a:lnTo>
                  <a:cubicBezTo>
                    <a:pt x="4701857" y="397201"/>
                    <a:pt x="4458038" y="513423"/>
                    <a:pt x="4175560" y="586329"/>
                  </a:cubicBezTo>
                  <a:cubicBezTo>
                    <a:pt x="3958054" y="642437"/>
                    <a:pt x="3717879" y="671462"/>
                    <a:pt x="3474263" y="6714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-1607932" y="3813265"/>
              <a:ext cx="8157789" cy="2724321"/>
            </a:xfrm>
            <a:custGeom>
              <a:avLst/>
              <a:gdLst/>
              <a:ahLst/>
              <a:cxnLst/>
              <a:rect l="l" t="t" r="r" b="b"/>
              <a:pathLst>
                <a:path w="3146688" h="1050847" extrusionOk="0">
                  <a:moveTo>
                    <a:pt x="3142883" y="1050848"/>
                  </a:moveTo>
                  <a:cubicBezTo>
                    <a:pt x="2808144" y="988628"/>
                    <a:pt x="2488302" y="858117"/>
                    <a:pt x="2217927" y="673401"/>
                  </a:cubicBezTo>
                  <a:cubicBezTo>
                    <a:pt x="2123525" y="608914"/>
                    <a:pt x="2032442" y="536250"/>
                    <a:pt x="1944315" y="465934"/>
                  </a:cubicBezTo>
                  <a:cubicBezTo>
                    <a:pt x="1742556" y="304981"/>
                    <a:pt x="1533916" y="138522"/>
                    <a:pt x="1275038" y="63267"/>
                  </a:cubicBezTo>
                  <a:cubicBezTo>
                    <a:pt x="1058949" y="441"/>
                    <a:pt x="806225" y="683"/>
                    <a:pt x="523868" y="64036"/>
                  </a:cubicBezTo>
                  <a:cubicBezTo>
                    <a:pt x="293732" y="115691"/>
                    <a:pt x="126828" y="193576"/>
                    <a:pt x="13642" y="302188"/>
                  </a:cubicBezTo>
                  <a:lnTo>
                    <a:pt x="0" y="291136"/>
                  </a:lnTo>
                  <a:cubicBezTo>
                    <a:pt x="115695" y="180096"/>
                    <a:pt x="285555" y="100632"/>
                    <a:pt x="519294" y="48208"/>
                  </a:cubicBezTo>
                  <a:cubicBezTo>
                    <a:pt x="805091" y="-15914"/>
                    <a:pt x="1061338" y="-16076"/>
                    <a:pt x="1280827" y="47763"/>
                  </a:cubicBezTo>
                  <a:cubicBezTo>
                    <a:pt x="1543429" y="124111"/>
                    <a:pt x="1753527" y="291744"/>
                    <a:pt x="1956742" y="453831"/>
                  </a:cubicBezTo>
                  <a:cubicBezTo>
                    <a:pt x="2044587" y="523904"/>
                    <a:pt x="2135386" y="596365"/>
                    <a:pt x="2229262" y="660487"/>
                  </a:cubicBezTo>
                  <a:cubicBezTo>
                    <a:pt x="2497410" y="843706"/>
                    <a:pt x="2814662" y="973164"/>
                    <a:pt x="3146689" y="1034858"/>
                  </a:cubicBezTo>
                  <a:lnTo>
                    <a:pt x="3142883" y="1050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2"/>
          <p:cNvGrpSpPr/>
          <p:nvPr/>
        </p:nvGrpSpPr>
        <p:grpSpPr>
          <a:xfrm rot="10800000" flipH="1">
            <a:off x="-854075" y="-1208050"/>
            <a:ext cx="12295714" cy="7301985"/>
            <a:chOff x="-930275" y="-966223"/>
            <a:chExt cx="12295714" cy="7301985"/>
          </a:xfrm>
        </p:grpSpPr>
        <p:grpSp>
          <p:nvGrpSpPr>
            <p:cNvPr id="390" name="Google Shape;390;p22"/>
            <p:cNvGrpSpPr/>
            <p:nvPr/>
          </p:nvGrpSpPr>
          <p:grpSpPr>
            <a:xfrm rot="10800000">
              <a:off x="-930275" y="-966223"/>
              <a:ext cx="12295714" cy="7301985"/>
              <a:chOff x="-2301875" y="-1360450"/>
              <a:chExt cx="12295714" cy="7301985"/>
            </a:xfrm>
          </p:grpSpPr>
          <p:sp>
            <p:nvSpPr>
              <p:cNvPr id="391" name="Google Shape;391;p22"/>
              <p:cNvSpPr/>
              <p:nvPr/>
            </p:nvSpPr>
            <p:spPr>
              <a:xfrm>
                <a:off x="-641885" y="3667155"/>
                <a:ext cx="10065904" cy="2274379"/>
              </a:xfrm>
              <a:custGeom>
                <a:avLst/>
                <a:gdLst/>
                <a:ahLst/>
                <a:cxnLst/>
                <a:rect l="l" t="t" r="r" b="b"/>
                <a:pathLst>
                  <a:path w="3978618" h="898964" extrusionOk="0">
                    <a:moveTo>
                      <a:pt x="0" y="318733"/>
                    </a:moveTo>
                    <a:cubicBezTo>
                      <a:pt x="35785" y="208502"/>
                      <a:pt x="162735" y="142923"/>
                      <a:pt x="284016" y="101470"/>
                    </a:cubicBezTo>
                    <a:cubicBezTo>
                      <a:pt x="609567" y="-9732"/>
                      <a:pt x="978148" y="-35154"/>
                      <a:pt x="1312564" y="53338"/>
                    </a:cubicBezTo>
                    <a:cubicBezTo>
                      <a:pt x="1894077" y="207166"/>
                      <a:pt x="2344917" y="903080"/>
                      <a:pt x="3895430" y="312458"/>
                    </a:cubicBezTo>
                    <a:cubicBezTo>
                      <a:pt x="4021286" y="264528"/>
                      <a:pt x="3695331" y="822238"/>
                      <a:pt x="3978619" y="758359"/>
                    </a:cubicBezTo>
                    <a:cubicBezTo>
                      <a:pt x="3647766" y="934371"/>
                      <a:pt x="2771347" y="895712"/>
                      <a:pt x="2384872" y="894659"/>
                    </a:cubicBezTo>
                    <a:cubicBezTo>
                      <a:pt x="1917273" y="893364"/>
                      <a:pt x="1446962" y="877981"/>
                      <a:pt x="989321" y="793578"/>
                    </a:cubicBezTo>
                    <a:cubicBezTo>
                      <a:pt x="835088" y="765119"/>
                      <a:pt x="680287" y="728039"/>
                      <a:pt x="545768" y="655739"/>
                    </a:cubicBezTo>
                    <a:cubicBezTo>
                      <a:pt x="411249" y="583440"/>
                      <a:pt x="297740" y="471549"/>
                      <a:pt x="262076" y="33630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-2301875" y="-753764"/>
                <a:ext cx="12295714" cy="2468064"/>
              </a:xfrm>
              <a:custGeom>
                <a:avLst/>
                <a:gdLst/>
                <a:ahLst/>
                <a:cxnLst/>
                <a:rect l="l" t="t" r="r" b="b"/>
                <a:pathLst>
                  <a:path w="4859966" h="2550971" extrusionOk="0">
                    <a:moveTo>
                      <a:pt x="0" y="1659296"/>
                    </a:moveTo>
                    <a:cubicBezTo>
                      <a:pt x="377407" y="1511458"/>
                      <a:pt x="813471" y="1483202"/>
                      <a:pt x="1211361" y="1580802"/>
                    </a:cubicBezTo>
                    <a:cubicBezTo>
                      <a:pt x="1855377" y="1738801"/>
                      <a:pt x="2352811" y="2198182"/>
                      <a:pt x="2980432" y="2401034"/>
                    </a:cubicBezTo>
                    <a:cubicBezTo>
                      <a:pt x="3236355" y="2483737"/>
                      <a:pt x="3576519" y="2562554"/>
                      <a:pt x="3848715" y="2549559"/>
                    </a:cubicBezTo>
                    <a:cubicBezTo>
                      <a:pt x="4092088" y="2537941"/>
                      <a:pt x="4273849" y="2442163"/>
                      <a:pt x="4468685" y="2313108"/>
                    </a:cubicBezTo>
                    <a:cubicBezTo>
                      <a:pt x="4780998" y="2106249"/>
                      <a:pt x="4911955" y="1727547"/>
                      <a:pt x="4841274" y="1388921"/>
                    </a:cubicBezTo>
                    <a:cubicBezTo>
                      <a:pt x="4770594" y="1050296"/>
                      <a:pt x="4521351" y="754297"/>
                      <a:pt x="4208674" y="547842"/>
                    </a:cubicBezTo>
                    <a:cubicBezTo>
                      <a:pt x="3895997" y="341428"/>
                      <a:pt x="3523124" y="216787"/>
                      <a:pt x="3145474" y="128538"/>
                    </a:cubicBezTo>
                    <a:cubicBezTo>
                      <a:pt x="2659578" y="15028"/>
                      <a:pt x="2147976" y="-42172"/>
                      <a:pt x="1653214" y="36159"/>
                    </a:cubicBezTo>
                    <a:cubicBezTo>
                      <a:pt x="1158493" y="114531"/>
                      <a:pt x="680652" y="340133"/>
                      <a:pt x="395218" y="70478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-2148285" y="-1360450"/>
                <a:ext cx="12027893" cy="2875164"/>
              </a:xfrm>
              <a:custGeom>
                <a:avLst/>
                <a:gdLst/>
                <a:ahLst/>
                <a:cxnLst/>
                <a:rect l="l" t="t" r="r" b="b"/>
                <a:pathLst>
                  <a:path w="4754108" h="2971746" extrusionOk="0">
                    <a:moveTo>
                      <a:pt x="0" y="1187009"/>
                    </a:moveTo>
                    <a:cubicBezTo>
                      <a:pt x="408375" y="1132602"/>
                      <a:pt x="837355" y="1207249"/>
                      <a:pt x="1191647" y="1394313"/>
                    </a:cubicBezTo>
                    <a:cubicBezTo>
                      <a:pt x="1765104" y="1697072"/>
                      <a:pt x="2106563" y="2256240"/>
                      <a:pt x="2650712" y="2598428"/>
                    </a:cubicBezTo>
                    <a:cubicBezTo>
                      <a:pt x="2872590" y="2737967"/>
                      <a:pt x="3143126" y="2919525"/>
                      <a:pt x="3546239" y="2961869"/>
                    </a:cubicBezTo>
                    <a:cubicBezTo>
                      <a:pt x="4481558" y="3060198"/>
                      <a:pt x="4715702" y="2400232"/>
                      <a:pt x="4749423" y="2057234"/>
                    </a:cubicBezTo>
                    <a:cubicBezTo>
                      <a:pt x="4783143" y="1714196"/>
                      <a:pt x="4631865" y="1370551"/>
                      <a:pt x="4392459" y="1098476"/>
                    </a:cubicBezTo>
                    <a:cubicBezTo>
                      <a:pt x="4153053" y="826402"/>
                      <a:pt x="3831024" y="619097"/>
                      <a:pt x="3493411" y="445797"/>
                    </a:cubicBezTo>
                    <a:cubicBezTo>
                      <a:pt x="3059047" y="222826"/>
                      <a:pt x="2582947" y="48190"/>
                      <a:pt x="2082315" y="8154"/>
                    </a:cubicBezTo>
                    <a:cubicBezTo>
                      <a:pt x="1581683" y="-31882"/>
                      <a:pt x="1053120" y="74017"/>
                      <a:pt x="668184" y="3589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2"/>
              <p:cNvSpPr/>
              <p:nvPr/>
            </p:nvSpPr>
            <p:spPr>
              <a:xfrm>
                <a:off x="-805304" y="1752907"/>
                <a:ext cx="3384596" cy="2595444"/>
              </a:xfrm>
              <a:custGeom>
                <a:avLst/>
                <a:gdLst/>
                <a:ahLst/>
                <a:cxnLst/>
                <a:rect l="l" t="t" r="r" b="b"/>
                <a:pathLst>
                  <a:path w="1337785" h="1025867" extrusionOk="0">
                    <a:moveTo>
                      <a:pt x="175203" y="1025867"/>
                    </a:moveTo>
                    <a:cubicBezTo>
                      <a:pt x="107802" y="404885"/>
                      <a:pt x="1339241" y="407354"/>
                      <a:pt x="1337784" y="148477"/>
                    </a:cubicBezTo>
                    <a:cubicBezTo>
                      <a:pt x="1336327" y="-110401"/>
                      <a:pt x="332877" y="-65872"/>
                      <a:pt x="0" y="56442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2"/>
              <p:cNvSpPr/>
              <p:nvPr/>
            </p:nvSpPr>
            <p:spPr>
              <a:xfrm>
                <a:off x="6123912" y="1946186"/>
                <a:ext cx="3593116" cy="2070985"/>
              </a:xfrm>
              <a:custGeom>
                <a:avLst/>
                <a:gdLst/>
                <a:ahLst/>
                <a:cxnLst/>
                <a:rect l="l" t="t" r="r" b="b"/>
                <a:pathLst>
                  <a:path w="1420204" h="818571" extrusionOk="0">
                    <a:moveTo>
                      <a:pt x="1394013" y="0"/>
                    </a:moveTo>
                    <a:cubicBezTo>
                      <a:pt x="1267225" y="613736"/>
                      <a:pt x="82987" y="316199"/>
                      <a:pt x="4453" y="565644"/>
                    </a:cubicBezTo>
                    <a:cubicBezTo>
                      <a:pt x="-74080" y="815090"/>
                      <a:pt x="905323" y="1012800"/>
                      <a:pt x="1420204" y="48605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 rot="-2032712">
                <a:off x="-148222" y="4245534"/>
                <a:ext cx="1460333" cy="1179354"/>
              </a:xfrm>
              <a:custGeom>
                <a:avLst/>
                <a:gdLst/>
                <a:ahLst/>
                <a:cxnLst/>
                <a:rect l="l" t="t" r="r" b="b"/>
                <a:pathLst>
                  <a:path w="577333" h="466250" extrusionOk="0">
                    <a:moveTo>
                      <a:pt x="47575" y="436696"/>
                    </a:moveTo>
                    <a:cubicBezTo>
                      <a:pt x="47575" y="436696"/>
                      <a:pt x="-66420" y="118554"/>
                      <a:pt x="58505" y="22169"/>
                    </a:cubicBezTo>
                    <a:cubicBezTo>
                      <a:pt x="183430" y="-74217"/>
                      <a:pt x="489752" y="163570"/>
                      <a:pt x="569985" y="353143"/>
                    </a:cubicBezTo>
                    <a:cubicBezTo>
                      <a:pt x="650179" y="542717"/>
                      <a:pt x="47575" y="436696"/>
                      <a:pt x="47575" y="4366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7" name="Google Shape;397;p22"/>
            <p:cNvSpPr/>
            <p:nvPr/>
          </p:nvSpPr>
          <p:spPr>
            <a:xfrm rot="-3680022">
              <a:off x="8730298" y="1737720"/>
              <a:ext cx="827414" cy="668213"/>
            </a:xfrm>
            <a:custGeom>
              <a:avLst/>
              <a:gdLst/>
              <a:ahLst/>
              <a:cxnLst/>
              <a:rect l="l" t="t" r="r" b="b"/>
              <a:pathLst>
                <a:path w="577333" h="466250" extrusionOk="0">
                  <a:moveTo>
                    <a:pt x="47575" y="436696"/>
                  </a:moveTo>
                  <a:cubicBezTo>
                    <a:pt x="47575" y="436696"/>
                    <a:pt x="-66420" y="118554"/>
                    <a:pt x="58505" y="22169"/>
                  </a:cubicBezTo>
                  <a:cubicBezTo>
                    <a:pt x="183430" y="-74217"/>
                    <a:pt x="489752" y="163570"/>
                    <a:pt x="569985" y="353143"/>
                  </a:cubicBezTo>
                  <a:cubicBezTo>
                    <a:pt x="650179" y="542717"/>
                    <a:pt x="47575" y="436696"/>
                    <a:pt x="47575" y="4366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22"/>
          <p:cNvGrpSpPr/>
          <p:nvPr/>
        </p:nvGrpSpPr>
        <p:grpSpPr>
          <a:xfrm flipH="1">
            <a:off x="-262378" y="3579171"/>
            <a:ext cx="10444951" cy="2908991"/>
            <a:chOff x="-1042808" y="3426771"/>
            <a:chExt cx="10444951" cy="2908991"/>
          </a:xfrm>
        </p:grpSpPr>
        <p:sp>
          <p:nvSpPr>
            <p:cNvPr id="399" name="Google Shape;399;p22"/>
            <p:cNvSpPr/>
            <p:nvPr/>
          </p:nvSpPr>
          <p:spPr>
            <a:xfrm>
              <a:off x="-1042808" y="3426771"/>
              <a:ext cx="10444951" cy="2908991"/>
            </a:xfrm>
            <a:custGeom>
              <a:avLst/>
              <a:gdLst/>
              <a:ahLst/>
              <a:cxnLst/>
              <a:rect l="l" t="t" r="r" b="b"/>
              <a:pathLst>
                <a:path w="4128439" h="1149799" extrusionOk="0">
                  <a:moveTo>
                    <a:pt x="241066" y="1149800"/>
                  </a:moveTo>
                  <a:lnTo>
                    <a:pt x="0" y="376730"/>
                  </a:lnTo>
                  <a:lnTo>
                    <a:pt x="4615" y="373775"/>
                  </a:lnTo>
                  <a:cubicBezTo>
                    <a:pt x="55581" y="341308"/>
                    <a:pt x="104239" y="306778"/>
                    <a:pt x="151319" y="273381"/>
                  </a:cubicBezTo>
                  <a:cubicBezTo>
                    <a:pt x="390280" y="103846"/>
                    <a:pt x="615963" y="-56298"/>
                    <a:pt x="1146024" y="19199"/>
                  </a:cubicBezTo>
                  <a:cubicBezTo>
                    <a:pt x="1418585" y="58021"/>
                    <a:pt x="1685437" y="157726"/>
                    <a:pt x="1943464" y="254193"/>
                  </a:cubicBezTo>
                  <a:cubicBezTo>
                    <a:pt x="2239949" y="364990"/>
                    <a:pt x="2546514" y="479592"/>
                    <a:pt x="2871254" y="507606"/>
                  </a:cubicBezTo>
                  <a:cubicBezTo>
                    <a:pt x="3045971" y="522665"/>
                    <a:pt x="3211256" y="512058"/>
                    <a:pt x="3376622" y="475140"/>
                  </a:cubicBezTo>
                  <a:cubicBezTo>
                    <a:pt x="3562633" y="433606"/>
                    <a:pt x="3743747" y="360173"/>
                    <a:pt x="3930365" y="250630"/>
                  </a:cubicBezTo>
                  <a:cubicBezTo>
                    <a:pt x="3982465" y="220027"/>
                    <a:pt x="4019626" y="211768"/>
                    <a:pt x="4043915" y="225411"/>
                  </a:cubicBezTo>
                  <a:cubicBezTo>
                    <a:pt x="4090671" y="251683"/>
                    <a:pt x="4073507" y="350741"/>
                    <a:pt x="4055290" y="455628"/>
                  </a:cubicBezTo>
                  <a:cubicBezTo>
                    <a:pt x="4040434" y="541286"/>
                    <a:pt x="4023553" y="638360"/>
                    <a:pt x="4056140" y="657791"/>
                  </a:cubicBezTo>
                  <a:cubicBezTo>
                    <a:pt x="4068730" y="665280"/>
                    <a:pt x="4090226" y="661232"/>
                    <a:pt x="4120101" y="645728"/>
                  </a:cubicBezTo>
                  <a:lnTo>
                    <a:pt x="4128440" y="658196"/>
                  </a:lnTo>
                  <a:cubicBezTo>
                    <a:pt x="4092128" y="677060"/>
                    <a:pt x="4065492" y="680865"/>
                    <a:pt x="4046911" y="669773"/>
                  </a:cubicBezTo>
                  <a:cubicBezTo>
                    <a:pt x="4005741" y="645201"/>
                    <a:pt x="4021165" y="556345"/>
                    <a:pt x="4039017" y="453442"/>
                  </a:cubicBezTo>
                  <a:cubicBezTo>
                    <a:pt x="4054845" y="362237"/>
                    <a:pt x="4072778" y="258848"/>
                    <a:pt x="4035050" y="237636"/>
                  </a:cubicBezTo>
                  <a:cubicBezTo>
                    <a:pt x="4017117" y="227556"/>
                    <a:pt x="3984934" y="235976"/>
                    <a:pt x="3939433" y="262694"/>
                  </a:cubicBezTo>
                  <a:cubicBezTo>
                    <a:pt x="3607689" y="457449"/>
                    <a:pt x="3305335" y="528332"/>
                    <a:pt x="3021602" y="528372"/>
                  </a:cubicBezTo>
                  <a:cubicBezTo>
                    <a:pt x="2634803" y="528372"/>
                    <a:pt x="2282576" y="396687"/>
                    <a:pt x="1937028" y="267552"/>
                  </a:cubicBezTo>
                  <a:cubicBezTo>
                    <a:pt x="1679891" y="171449"/>
                    <a:pt x="1413970" y="72068"/>
                    <a:pt x="1143393" y="33530"/>
                  </a:cubicBezTo>
                  <a:cubicBezTo>
                    <a:pt x="620537" y="-40915"/>
                    <a:pt x="397607" y="117245"/>
                    <a:pt x="161601" y="284716"/>
                  </a:cubicBezTo>
                  <a:cubicBezTo>
                    <a:pt x="115776" y="317222"/>
                    <a:pt x="68494" y="350781"/>
                    <a:pt x="18824" y="382599"/>
                  </a:cubicBezTo>
                  <a:lnTo>
                    <a:pt x="256854" y="1145995"/>
                  </a:lnTo>
                  <a:lnTo>
                    <a:pt x="241066" y="11498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-561097" y="3794694"/>
              <a:ext cx="7052370" cy="2355501"/>
            </a:xfrm>
            <a:custGeom>
              <a:avLst/>
              <a:gdLst/>
              <a:ahLst/>
              <a:cxnLst/>
              <a:rect l="l" t="t" r="r" b="b"/>
              <a:pathLst>
                <a:path w="2787498" h="931028" extrusionOk="0">
                  <a:moveTo>
                    <a:pt x="2784098" y="931029"/>
                  </a:moveTo>
                  <a:cubicBezTo>
                    <a:pt x="2487573" y="875893"/>
                    <a:pt x="2204204" y="760279"/>
                    <a:pt x="1964717" y="596613"/>
                  </a:cubicBezTo>
                  <a:cubicBezTo>
                    <a:pt x="1881083" y="539453"/>
                    <a:pt x="1800404" y="475088"/>
                    <a:pt x="1722356" y="412828"/>
                  </a:cubicBezTo>
                  <a:cubicBezTo>
                    <a:pt x="1543631" y="270213"/>
                    <a:pt x="1358794" y="122780"/>
                    <a:pt x="1129467" y="56067"/>
                  </a:cubicBezTo>
                  <a:cubicBezTo>
                    <a:pt x="938032" y="405"/>
                    <a:pt x="714130" y="608"/>
                    <a:pt x="464037" y="56755"/>
                  </a:cubicBezTo>
                  <a:cubicBezTo>
                    <a:pt x="260173" y="102499"/>
                    <a:pt x="112335" y="171519"/>
                    <a:pt x="12063" y="267743"/>
                  </a:cubicBezTo>
                  <a:lnTo>
                    <a:pt x="0" y="257947"/>
                  </a:lnTo>
                  <a:cubicBezTo>
                    <a:pt x="102499" y="159577"/>
                    <a:pt x="252967" y="89181"/>
                    <a:pt x="460029" y="42708"/>
                  </a:cubicBezTo>
                  <a:cubicBezTo>
                    <a:pt x="713239" y="-14087"/>
                    <a:pt x="940218" y="-14249"/>
                    <a:pt x="1134649" y="42303"/>
                  </a:cubicBezTo>
                  <a:cubicBezTo>
                    <a:pt x="1367295" y="109947"/>
                    <a:pt x="1553428" y="258473"/>
                    <a:pt x="1733407" y="402060"/>
                  </a:cubicBezTo>
                  <a:cubicBezTo>
                    <a:pt x="1811212" y="464158"/>
                    <a:pt x="1891689" y="528362"/>
                    <a:pt x="1974797" y="585157"/>
                  </a:cubicBezTo>
                  <a:cubicBezTo>
                    <a:pt x="2212341" y="747486"/>
                    <a:pt x="2493402" y="862170"/>
                    <a:pt x="2787499" y="916860"/>
                  </a:cubicBezTo>
                  <a:lnTo>
                    <a:pt x="2784098" y="9310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rrois Gothic"/>
              <a:buNone/>
              <a:defRPr sz="2800" b="1">
                <a:solidFill>
                  <a:schemeClr val="dk1"/>
                </a:solidFill>
                <a:latin typeface="Carrois Gothic"/>
                <a:ea typeface="Carrois Gothic"/>
                <a:cs typeface="Carrois Gothic"/>
                <a:sym typeface="Carrois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7" r:id="rId4"/>
    <p:sldLayoutId id="2147483658" r:id="rId5"/>
    <p:sldLayoutId id="2147483660" r:id="rId6"/>
    <p:sldLayoutId id="2147483663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6"/>
          <p:cNvSpPr txBox="1">
            <a:spLocks noGrp="1"/>
          </p:cNvSpPr>
          <p:nvPr>
            <p:ph type="ctrTitle"/>
          </p:nvPr>
        </p:nvSpPr>
        <p:spPr>
          <a:xfrm>
            <a:off x="1432100" y="1577474"/>
            <a:ext cx="6279800" cy="1617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Carrois Gothic"/>
                <a:ea typeface="Carrois Gothic"/>
                <a:cs typeface="Carrois Gothic"/>
                <a:sym typeface="Carrois Gothic"/>
              </a:rPr>
              <a:t>Flood Patterns in East Coast Catchments: How have they changed?</a:t>
            </a:r>
          </a:p>
        </p:txBody>
      </p:sp>
      <p:sp>
        <p:nvSpPr>
          <p:cNvPr id="415" name="Google Shape;415;p26"/>
          <p:cNvSpPr txBox="1">
            <a:spLocks noGrp="1"/>
          </p:cNvSpPr>
          <p:nvPr>
            <p:ph type="subTitle" idx="1"/>
          </p:nvPr>
        </p:nvSpPr>
        <p:spPr>
          <a:xfrm>
            <a:off x="170019" y="4181947"/>
            <a:ext cx="6279800" cy="772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>
                <a:latin typeface="DM Sans"/>
                <a:ea typeface="DM Sans"/>
                <a:cs typeface="DM Sans"/>
                <a:sym typeface="DM Sans"/>
              </a:rPr>
              <a:t>April 19, 2025</a:t>
            </a:r>
            <a:endParaRPr lang="en" dirty="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Arizona Space Grant Consortium Statewide Symposium</a:t>
            </a:r>
          </a:p>
        </p:txBody>
      </p:sp>
      <p:pic>
        <p:nvPicPr>
          <p:cNvPr id="6" name="Picture 5" descr="A cactus and mountains with a sunset&#10;&#10;AI-generated content may be incorrect.">
            <a:extLst>
              <a:ext uri="{FF2B5EF4-FFF2-40B4-BE49-F238E27FC236}">
                <a16:creationId xmlns:a16="http://schemas.microsoft.com/office/drawing/2014/main" id="{38640311-1B69-9C32-8909-E4790CED9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218" y="4123870"/>
            <a:ext cx="662624" cy="884604"/>
          </a:xfrm>
          <a:prstGeom prst="rect">
            <a:avLst/>
          </a:prstGeom>
        </p:spPr>
      </p:pic>
      <p:pic>
        <p:nvPicPr>
          <p:cNvPr id="8" name="Picture 7" descr="A logo with a red swoosh and white text&#10;&#10;AI-generated content may be incorrect.">
            <a:extLst>
              <a:ext uri="{FF2B5EF4-FFF2-40B4-BE49-F238E27FC236}">
                <a16:creationId xmlns:a16="http://schemas.microsoft.com/office/drawing/2014/main" id="{6C9A0EF5-F82A-7980-54C7-7F74511AE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578" y="4250660"/>
            <a:ext cx="662624" cy="697964"/>
          </a:xfrm>
          <a:prstGeom prst="rect">
            <a:avLst/>
          </a:prstGeom>
        </p:spPr>
      </p:pic>
      <p:pic>
        <p:nvPicPr>
          <p:cNvPr id="10" name="Picture 9" descr="A purple and yellow logo&#10;&#10;AI-generated content may be incorrect.">
            <a:extLst>
              <a:ext uri="{FF2B5EF4-FFF2-40B4-BE49-F238E27FC236}">
                <a16:creationId xmlns:a16="http://schemas.microsoft.com/office/drawing/2014/main" id="{EC8DADFF-CF9F-A10F-B01B-7ABD3B0B2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705" y="4284132"/>
            <a:ext cx="1074753" cy="631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744FC8-8725-3BA3-284B-EA5E339CC8EC}"/>
              </a:ext>
            </a:extLst>
          </p:cNvPr>
          <p:cNvSpPr txBox="1"/>
          <p:nvPr/>
        </p:nvSpPr>
        <p:spPr>
          <a:xfrm>
            <a:off x="2639654" y="3352063"/>
            <a:ext cx="38795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DM Sans"/>
                <a:ea typeface="DM Sans"/>
                <a:cs typeface="DM Sans"/>
                <a:sym typeface="DM Sans"/>
              </a:rPr>
              <a:t>Emily Speckman, Kelin Whipple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DM Sans"/>
                <a:ea typeface="DM Sans"/>
                <a:cs typeface="DM Sans"/>
                <a:sym typeface="DM Sans"/>
              </a:rPr>
              <a:t>Arizona State University </a:t>
            </a:r>
          </a:p>
        </p:txBody>
      </p:sp>
      <p:pic>
        <p:nvPicPr>
          <p:cNvPr id="1026" name="Picture 2" descr="NSF Policy on Brand Standards - Policies | NSF - National Science Foundation">
            <a:extLst>
              <a:ext uri="{FF2B5EF4-FFF2-40B4-BE49-F238E27FC236}">
                <a16:creationId xmlns:a16="http://schemas.microsoft.com/office/drawing/2014/main" id="{78FE83F1-71DF-6425-3AC1-68D062B56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12" y="4089146"/>
            <a:ext cx="1274702" cy="8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5"/>
          <p:cNvSpPr txBox="1">
            <a:spLocks noGrp="1"/>
          </p:cNvSpPr>
          <p:nvPr>
            <p:ph type="title"/>
          </p:nvPr>
        </p:nvSpPr>
        <p:spPr>
          <a:xfrm>
            <a:off x="2460450" y="1643700"/>
            <a:ext cx="4223100" cy="18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Background &amp; Objectives</a:t>
            </a:r>
            <a:endParaRPr sz="4000" dirty="0"/>
          </a:p>
        </p:txBody>
      </p:sp>
      <p:sp>
        <p:nvSpPr>
          <p:cNvPr id="463" name="Google Shape;463;p30"/>
          <p:cNvSpPr txBox="1">
            <a:spLocks noGrp="1"/>
          </p:cNvSpPr>
          <p:nvPr>
            <p:ph type="subTitle" idx="2"/>
          </p:nvPr>
        </p:nvSpPr>
        <p:spPr>
          <a:xfrm>
            <a:off x="720000" y="1336648"/>
            <a:ext cx="7998010" cy="1633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North Carolina experienced devastating floods in September 2024 from Hurricane Helene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Hurricanes have been getting stronger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Has this changed the flood record? </a:t>
            </a:r>
            <a:endParaRPr sz="2800" dirty="0">
              <a:latin typeface="Gill Sans MT" panose="020B0502020104020203" pitchFamily="34" charset="0"/>
            </a:endParaRPr>
          </a:p>
        </p:txBody>
      </p:sp>
      <p:pic>
        <p:nvPicPr>
          <p:cNvPr id="2050" name="Picture 2" descr="This is a still image from the USGS video about Hurricane Preparedness |  U.S. Geological Survey">
            <a:extLst>
              <a:ext uri="{FF2B5EF4-FFF2-40B4-BE49-F238E27FC236}">
                <a16:creationId xmlns:a16="http://schemas.microsoft.com/office/drawing/2014/main" id="{D7C27A58-49AA-28A8-6C6A-82A5DD589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48115" r="10592" b="15380"/>
          <a:stretch/>
        </p:blipFill>
        <p:spPr bwMode="auto">
          <a:xfrm>
            <a:off x="2152650" y="3587926"/>
            <a:ext cx="4838700" cy="126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>
          <a:extLst>
            <a:ext uri="{FF2B5EF4-FFF2-40B4-BE49-F238E27FC236}">
              <a16:creationId xmlns:a16="http://schemas.microsoft.com/office/drawing/2014/main" id="{9CCD5B48-B6C6-E4B8-7E77-2E5059B8B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">
            <a:extLst>
              <a:ext uri="{FF2B5EF4-FFF2-40B4-BE49-F238E27FC236}">
                <a16:creationId xmlns:a16="http://schemas.microsoft.com/office/drawing/2014/main" id="{3C52BC7E-4A0A-AF45-4D15-7BE13C1AF5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1479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Methods</a:t>
            </a:r>
            <a:endParaRPr sz="4000" dirty="0"/>
          </a:p>
        </p:txBody>
      </p:sp>
      <p:sp>
        <p:nvSpPr>
          <p:cNvPr id="463" name="Google Shape;463;p30">
            <a:extLst>
              <a:ext uri="{FF2B5EF4-FFF2-40B4-BE49-F238E27FC236}">
                <a16:creationId xmlns:a16="http://schemas.microsoft.com/office/drawing/2014/main" id="{8DFC833E-6D41-F68E-0B46-F1642E09FF0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99235" y="1005921"/>
            <a:ext cx="8043000" cy="857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en" sz="2800" dirty="0">
                <a:latin typeface="Gill Sans MT" panose="020B0502020104020203" pitchFamily="34" charset="0"/>
              </a:rPr>
              <a:t>Gauges II &amp; 2009 Hydro-Climatic Data Network</a:t>
            </a:r>
          </a:p>
        </p:txBody>
      </p:sp>
      <p:pic>
        <p:nvPicPr>
          <p:cNvPr id="7" name="Picture 6" descr="A map of the world with different colored areas&#10;&#10;AI-generated content may be incorrect.">
            <a:extLst>
              <a:ext uri="{FF2B5EF4-FFF2-40B4-BE49-F238E27FC236}">
                <a16:creationId xmlns:a16="http://schemas.microsoft.com/office/drawing/2014/main" id="{29295421-858B-AABA-46D5-D0290A838F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51" t="2702" r="15719" b="5707"/>
          <a:stretch/>
        </p:blipFill>
        <p:spPr>
          <a:xfrm>
            <a:off x="4641390" y="1632711"/>
            <a:ext cx="4026359" cy="3286409"/>
          </a:xfrm>
          <a:prstGeom prst="rect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8" name="Google Shape;463;p30">
            <a:extLst>
              <a:ext uri="{FF2B5EF4-FFF2-40B4-BE49-F238E27FC236}">
                <a16:creationId xmlns:a16="http://schemas.microsoft.com/office/drawing/2014/main" id="{C2AD3B2A-8657-7C4B-60E7-93889E5A5D1C}"/>
              </a:ext>
            </a:extLst>
          </p:cNvPr>
          <p:cNvSpPr txBox="1">
            <a:spLocks/>
          </p:cNvSpPr>
          <p:nvPr/>
        </p:nvSpPr>
        <p:spPr>
          <a:xfrm>
            <a:off x="289425" y="1665816"/>
            <a:ext cx="4452075" cy="274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-457200"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ArcGIS Pro</a:t>
            </a:r>
          </a:p>
          <a:p>
            <a:pPr lvl="1" indent="-457200" algn="l">
              <a:buFont typeface="Wingdings" panose="05000000000000000000" pitchFamily="2" charset="2"/>
              <a:buChar char="Ø"/>
            </a:pPr>
            <a:r>
              <a:rPr lang="en-US" sz="2800" dirty="0">
                <a:latin typeface="Gill Sans MT" panose="020B0502020104020203" pitchFamily="34" charset="0"/>
              </a:rPr>
              <a:t>Keeping area and average relief, in consistent ranges</a:t>
            </a:r>
          </a:p>
          <a:p>
            <a:pPr lvl="1" indent="-457200" algn="l">
              <a:buFont typeface="Wingdings" panose="05000000000000000000" pitchFamily="2" charset="2"/>
              <a:buChar char="Ø"/>
            </a:pPr>
            <a:r>
              <a:rPr lang="en-US" sz="2800" dirty="0">
                <a:latin typeface="Gill Sans MT" panose="020B0502020104020203" pitchFamily="34" charset="0"/>
              </a:rPr>
              <a:t>FEMA Hurricane Risk Zones</a:t>
            </a:r>
          </a:p>
        </p:txBody>
      </p:sp>
    </p:spTree>
    <p:extLst>
      <p:ext uri="{BB962C8B-B14F-4D97-AF65-F5344CB8AC3E}">
        <p14:creationId xmlns:p14="http://schemas.microsoft.com/office/powerpoint/2010/main" val="244857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>
          <a:extLst>
            <a:ext uri="{FF2B5EF4-FFF2-40B4-BE49-F238E27FC236}">
              <a16:creationId xmlns:a16="http://schemas.microsoft.com/office/drawing/2014/main" id="{6EC5DD18-DF1F-8787-7F43-C26C9E56B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">
            <a:extLst>
              <a:ext uri="{FF2B5EF4-FFF2-40B4-BE49-F238E27FC236}">
                <a16:creationId xmlns:a16="http://schemas.microsoft.com/office/drawing/2014/main" id="{AFB926C1-15F1-42D1-AD86-18818BE9EB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1479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Methods</a:t>
            </a:r>
            <a:endParaRPr sz="4000" dirty="0"/>
          </a:p>
        </p:txBody>
      </p:sp>
      <p:sp>
        <p:nvSpPr>
          <p:cNvPr id="463" name="Google Shape;463;p30">
            <a:extLst>
              <a:ext uri="{FF2B5EF4-FFF2-40B4-BE49-F238E27FC236}">
                <a16:creationId xmlns:a16="http://schemas.microsoft.com/office/drawing/2014/main" id="{3EE445CA-69A4-48A8-7A84-67D3DB6DA21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20000" y="1275208"/>
            <a:ext cx="8043000" cy="16922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en" sz="2800" dirty="0">
                <a:latin typeface="Gill Sans MT" panose="020B0502020104020203" pitchFamily="34" charset="0"/>
              </a:rPr>
              <a:t>USGS Flood Data:</a:t>
            </a:r>
          </a:p>
          <a:p>
            <a:pPr lvl="1" indent="-457200" algn="l">
              <a:buSzPct val="75000"/>
              <a:buFont typeface="Arial" panose="020B0604020202020204" pitchFamily="34" charset="0"/>
              <a:buChar char="•"/>
            </a:pPr>
            <a:r>
              <a:rPr lang="en" sz="2800" dirty="0">
                <a:latin typeface="Gill Sans MT" panose="020B0502020104020203" pitchFamily="34" charset="0"/>
              </a:rPr>
              <a:t>Use of yearly peak discharge to form a recurrence interval plot</a:t>
            </a:r>
          </a:p>
          <a:p>
            <a:pPr lvl="1" indent="-457200" algn="l">
              <a:buSzPct val="75000"/>
              <a:buFont typeface="Arial" panose="020B0604020202020204" pitchFamily="34" charset="0"/>
              <a:buChar char="•"/>
            </a:pPr>
            <a:r>
              <a:rPr lang="en" sz="2800" dirty="0">
                <a:latin typeface="Gill Sans MT" panose="020B0502020104020203" pitchFamily="34" charset="0"/>
              </a:rPr>
              <a:t>Discharge normalized to drainage area</a:t>
            </a:r>
          </a:p>
          <a:p>
            <a:pPr marL="457200" lvl="1" indent="0" algn="l">
              <a:buSzPct val="75000"/>
            </a:pPr>
            <a:endParaRPr lang="en" sz="2800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8915CF-446E-DA10-DEA4-60FCFA155723}"/>
                  </a:ext>
                </a:extLst>
              </p:cNvPr>
              <p:cNvSpPr txBox="1"/>
              <p:nvPr/>
            </p:nvSpPr>
            <p:spPr>
              <a:xfrm>
                <a:off x="2513693" y="3641280"/>
                <a:ext cx="3562350" cy="8946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𝑅𝐼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𝑟𝑎𝑛𝑘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𝑙𝑒𝑛𝑔𝑡h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𝑟𝑒𝑐𝑜𝑟𝑑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8915CF-446E-DA10-DEA4-60FCFA155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693" y="3641280"/>
                <a:ext cx="3562350" cy="894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28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>
          <a:extLst>
            <a:ext uri="{FF2B5EF4-FFF2-40B4-BE49-F238E27FC236}">
              <a16:creationId xmlns:a16="http://schemas.microsoft.com/office/drawing/2014/main" id="{A2CA54F8-F120-937A-BB34-5A1A1EE24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">
            <a:extLst>
              <a:ext uri="{FF2B5EF4-FFF2-40B4-BE49-F238E27FC236}">
                <a16:creationId xmlns:a16="http://schemas.microsoft.com/office/drawing/2014/main" id="{02DA3881-5EAA-55C8-76F3-22BDB4B6D2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Results</a:t>
            </a:r>
            <a:endParaRPr sz="40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A201008-C473-113D-1F0C-C4CC936DB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3" y="1475708"/>
            <a:ext cx="3964631" cy="323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6B35CE5-9E17-1773-E0E5-53C3C3265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70" y="1475708"/>
            <a:ext cx="3964632" cy="32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463;p30">
            <a:extLst>
              <a:ext uri="{FF2B5EF4-FFF2-40B4-BE49-F238E27FC236}">
                <a16:creationId xmlns:a16="http://schemas.microsoft.com/office/drawing/2014/main" id="{639BC0E7-C7C3-01F3-0B12-74104CF60E03}"/>
              </a:ext>
            </a:extLst>
          </p:cNvPr>
          <p:cNvSpPr txBox="1">
            <a:spLocks/>
          </p:cNvSpPr>
          <p:nvPr/>
        </p:nvSpPr>
        <p:spPr>
          <a:xfrm>
            <a:off x="4997578" y="1638383"/>
            <a:ext cx="1684961" cy="521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-US" dirty="0">
                <a:latin typeface="Gill Sans MT" panose="020B0502020104020203" pitchFamily="34" charset="0"/>
              </a:rPr>
              <a:t>Post 2000</a:t>
            </a:r>
          </a:p>
        </p:txBody>
      </p:sp>
      <p:sp>
        <p:nvSpPr>
          <p:cNvPr id="9" name="Google Shape;463;p30">
            <a:extLst>
              <a:ext uri="{FF2B5EF4-FFF2-40B4-BE49-F238E27FC236}">
                <a16:creationId xmlns:a16="http://schemas.microsoft.com/office/drawing/2014/main" id="{2322B96F-7893-0696-5A87-E50672CF7EEF}"/>
              </a:ext>
            </a:extLst>
          </p:cNvPr>
          <p:cNvSpPr txBox="1">
            <a:spLocks/>
          </p:cNvSpPr>
          <p:nvPr/>
        </p:nvSpPr>
        <p:spPr>
          <a:xfrm>
            <a:off x="691439" y="1638383"/>
            <a:ext cx="2238428" cy="96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-US" dirty="0">
                <a:latin typeface="Gill Sans MT" panose="020B0502020104020203" pitchFamily="34" charset="0"/>
              </a:rPr>
              <a:t>Pre-2000</a:t>
            </a:r>
          </a:p>
        </p:txBody>
      </p:sp>
      <p:sp>
        <p:nvSpPr>
          <p:cNvPr id="10" name="Google Shape;463;p30">
            <a:extLst>
              <a:ext uri="{FF2B5EF4-FFF2-40B4-BE49-F238E27FC236}">
                <a16:creationId xmlns:a16="http://schemas.microsoft.com/office/drawing/2014/main" id="{84F80C25-C42D-BCE6-372E-2864B83C7777}"/>
              </a:ext>
            </a:extLst>
          </p:cNvPr>
          <p:cNvSpPr txBox="1">
            <a:spLocks/>
          </p:cNvSpPr>
          <p:nvPr/>
        </p:nvSpPr>
        <p:spPr>
          <a:xfrm>
            <a:off x="3113552" y="779937"/>
            <a:ext cx="3964631" cy="93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-US" sz="1600" dirty="0">
                <a:latin typeface="Gill Sans MT" panose="020B0502020104020203" pitchFamily="34" charset="0"/>
              </a:rPr>
              <a:t>Orange is inside hurricane zone</a:t>
            </a:r>
          </a:p>
          <a:p>
            <a:pPr marL="0" indent="0"/>
            <a:r>
              <a:rPr lang="en-US" sz="1600" dirty="0">
                <a:latin typeface="Gill Sans MT" panose="020B0502020104020203" pitchFamily="34" charset="0"/>
              </a:rPr>
              <a:t>Blue is outside hurricane zone</a:t>
            </a:r>
          </a:p>
        </p:txBody>
      </p:sp>
    </p:spTree>
    <p:extLst>
      <p:ext uri="{BB962C8B-B14F-4D97-AF65-F5344CB8AC3E}">
        <p14:creationId xmlns:p14="http://schemas.microsoft.com/office/powerpoint/2010/main" val="208565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>
          <a:extLst>
            <a:ext uri="{FF2B5EF4-FFF2-40B4-BE49-F238E27FC236}">
              <a16:creationId xmlns:a16="http://schemas.microsoft.com/office/drawing/2014/main" id="{CFF757C6-24EE-F0CE-FE89-C246152FC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">
            <a:extLst>
              <a:ext uri="{FF2B5EF4-FFF2-40B4-BE49-F238E27FC236}">
                <a16:creationId xmlns:a16="http://schemas.microsoft.com/office/drawing/2014/main" id="{7C4B46E0-1C7C-7463-B1F7-3186711381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Results</a:t>
            </a:r>
            <a:endParaRPr sz="4000" dirty="0"/>
          </a:p>
        </p:txBody>
      </p:sp>
      <p:sp>
        <p:nvSpPr>
          <p:cNvPr id="463" name="Google Shape;463;p30">
            <a:extLst>
              <a:ext uri="{FF2B5EF4-FFF2-40B4-BE49-F238E27FC236}">
                <a16:creationId xmlns:a16="http://schemas.microsoft.com/office/drawing/2014/main" id="{C8253816-79DB-EE6E-4451-FBC93998A58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20000" y="1017725"/>
            <a:ext cx="8295419" cy="666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Recurrence Interval vs. Normalized Discharge</a:t>
            </a:r>
            <a:endParaRPr sz="2800" dirty="0">
              <a:latin typeface="Gill Sans MT" panose="020B05020201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9D5308-4040-DE4C-ABEC-9540226A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066" y="1590425"/>
            <a:ext cx="5771868" cy="329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463;p30">
            <a:extLst>
              <a:ext uri="{FF2B5EF4-FFF2-40B4-BE49-F238E27FC236}">
                <a16:creationId xmlns:a16="http://schemas.microsoft.com/office/drawing/2014/main" id="{9FDF9AA0-4131-6955-D1E7-D543AAD4A897}"/>
              </a:ext>
            </a:extLst>
          </p:cNvPr>
          <p:cNvSpPr txBox="1">
            <a:spLocks/>
          </p:cNvSpPr>
          <p:nvPr/>
        </p:nvSpPr>
        <p:spPr>
          <a:xfrm>
            <a:off x="1999938" y="1800898"/>
            <a:ext cx="2169037" cy="58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-US" sz="1600" dirty="0">
                <a:latin typeface="Gill Sans MT" panose="020B0502020104020203" pitchFamily="34" charset="0"/>
              </a:rPr>
              <a:t>Orange is pre-2000 </a:t>
            </a:r>
          </a:p>
          <a:p>
            <a:pPr marL="0" indent="0"/>
            <a:r>
              <a:rPr lang="en-US" sz="1600" dirty="0">
                <a:latin typeface="Gill Sans MT" panose="020B0502020104020203" pitchFamily="34" charset="0"/>
              </a:rPr>
              <a:t>Blue is post-2000</a:t>
            </a:r>
          </a:p>
        </p:txBody>
      </p:sp>
    </p:spTree>
    <p:extLst>
      <p:ext uri="{BB962C8B-B14F-4D97-AF65-F5344CB8AC3E}">
        <p14:creationId xmlns:p14="http://schemas.microsoft.com/office/powerpoint/2010/main" val="181893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>
          <a:extLst>
            <a:ext uri="{FF2B5EF4-FFF2-40B4-BE49-F238E27FC236}">
              <a16:creationId xmlns:a16="http://schemas.microsoft.com/office/drawing/2014/main" id="{4AA0C8BC-DAFD-EBF7-3096-689CE4135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">
            <a:extLst>
              <a:ext uri="{FF2B5EF4-FFF2-40B4-BE49-F238E27FC236}">
                <a16:creationId xmlns:a16="http://schemas.microsoft.com/office/drawing/2014/main" id="{3729CD31-11EF-3825-0F59-0C79316597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25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Results cont…</a:t>
            </a:r>
            <a:endParaRPr sz="4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226760-C004-5B8C-6C88-C2EBA6955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16" y="2935393"/>
            <a:ext cx="3592084" cy="204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FB18555-7662-A9C5-2022-DE77F9BFD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16" y="602250"/>
            <a:ext cx="3592084" cy="21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99F9902-DA82-79D8-B55A-4FFFA279D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6" y="2935393"/>
            <a:ext cx="3592084" cy="204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463;p30">
            <a:extLst>
              <a:ext uri="{FF2B5EF4-FFF2-40B4-BE49-F238E27FC236}">
                <a16:creationId xmlns:a16="http://schemas.microsoft.com/office/drawing/2014/main" id="{BFF62EF6-6182-9572-1FD7-05F5BC1DC85B}"/>
              </a:ext>
            </a:extLst>
          </p:cNvPr>
          <p:cNvSpPr txBox="1">
            <a:spLocks/>
          </p:cNvSpPr>
          <p:nvPr/>
        </p:nvSpPr>
        <p:spPr>
          <a:xfrm>
            <a:off x="720000" y="1080949"/>
            <a:ext cx="2966064" cy="67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-US" sz="2400" dirty="0">
                <a:latin typeface="Gill Sans MT" panose="020B0502020104020203" pitchFamily="34" charset="0"/>
              </a:rPr>
              <a:t>Sample of catchments outside hurricane zone:</a:t>
            </a:r>
          </a:p>
        </p:txBody>
      </p:sp>
      <p:sp>
        <p:nvSpPr>
          <p:cNvPr id="2" name="Google Shape;463;p30">
            <a:extLst>
              <a:ext uri="{FF2B5EF4-FFF2-40B4-BE49-F238E27FC236}">
                <a16:creationId xmlns:a16="http://schemas.microsoft.com/office/drawing/2014/main" id="{E7777EAD-5FDA-A44E-EC2E-CEB8F49775F2}"/>
              </a:ext>
            </a:extLst>
          </p:cNvPr>
          <p:cNvSpPr txBox="1">
            <a:spLocks/>
          </p:cNvSpPr>
          <p:nvPr/>
        </p:nvSpPr>
        <p:spPr>
          <a:xfrm>
            <a:off x="2089953" y="2208107"/>
            <a:ext cx="2169037" cy="58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r"/>
            <a:r>
              <a:rPr lang="en-US" sz="1600" dirty="0">
                <a:latin typeface="Gill Sans MT" panose="020B0502020104020203" pitchFamily="34" charset="0"/>
              </a:rPr>
              <a:t>Orange is pre-2000 </a:t>
            </a:r>
          </a:p>
          <a:p>
            <a:pPr marL="0" indent="0" algn="r"/>
            <a:r>
              <a:rPr lang="en-US" sz="1600" dirty="0">
                <a:latin typeface="Gill Sans MT" panose="020B0502020104020203" pitchFamily="34" charset="0"/>
              </a:rPr>
              <a:t>Blue is post-2000</a:t>
            </a:r>
          </a:p>
        </p:txBody>
      </p:sp>
    </p:spTree>
    <p:extLst>
      <p:ext uri="{BB962C8B-B14F-4D97-AF65-F5344CB8AC3E}">
        <p14:creationId xmlns:p14="http://schemas.microsoft.com/office/powerpoint/2010/main" val="94977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>
          <a:extLst>
            <a:ext uri="{FF2B5EF4-FFF2-40B4-BE49-F238E27FC236}">
              <a16:creationId xmlns:a16="http://schemas.microsoft.com/office/drawing/2014/main" id="{49E27BE4-BF42-CA47-6378-9FF733925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">
            <a:extLst>
              <a:ext uri="{FF2B5EF4-FFF2-40B4-BE49-F238E27FC236}">
                <a16:creationId xmlns:a16="http://schemas.microsoft.com/office/drawing/2014/main" id="{FA1C5126-D75C-09DB-D6F0-286A396C01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25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Results cont…</a:t>
            </a:r>
            <a:endParaRPr sz="4000" dirty="0"/>
          </a:p>
        </p:txBody>
      </p:sp>
      <p:sp>
        <p:nvSpPr>
          <p:cNvPr id="9" name="Google Shape;463;p30">
            <a:extLst>
              <a:ext uri="{FF2B5EF4-FFF2-40B4-BE49-F238E27FC236}">
                <a16:creationId xmlns:a16="http://schemas.microsoft.com/office/drawing/2014/main" id="{9585CE5F-5E6A-E75C-B8C5-7319CB6EBFA6}"/>
              </a:ext>
            </a:extLst>
          </p:cNvPr>
          <p:cNvSpPr txBox="1">
            <a:spLocks/>
          </p:cNvSpPr>
          <p:nvPr/>
        </p:nvSpPr>
        <p:spPr>
          <a:xfrm>
            <a:off x="597131" y="1067924"/>
            <a:ext cx="4193944" cy="61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-US" sz="2400" dirty="0">
                <a:latin typeface="Gill Sans MT" panose="020B0502020104020203" pitchFamily="34" charset="0"/>
              </a:rPr>
              <a:t>Sample of catchments inside hurricane zone: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79FD6541-C1E5-28C1-3D9E-18CA634A2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01" y="745801"/>
            <a:ext cx="3694895" cy="20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B6FD5DAE-6EC8-E685-7D23-6C7E04D97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01" y="2858100"/>
            <a:ext cx="3698270" cy="20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FA53B606-1790-E6AA-5EB6-DD2F00B0D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1" y="2605448"/>
            <a:ext cx="3694895" cy="23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463;p30">
            <a:extLst>
              <a:ext uri="{FF2B5EF4-FFF2-40B4-BE49-F238E27FC236}">
                <a16:creationId xmlns:a16="http://schemas.microsoft.com/office/drawing/2014/main" id="{31B1CC7D-25F6-B4FF-93F1-4BA9CE51764C}"/>
              </a:ext>
            </a:extLst>
          </p:cNvPr>
          <p:cNvSpPr txBox="1">
            <a:spLocks/>
          </p:cNvSpPr>
          <p:nvPr/>
        </p:nvSpPr>
        <p:spPr>
          <a:xfrm>
            <a:off x="2122989" y="1983027"/>
            <a:ext cx="2169037" cy="58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r"/>
            <a:r>
              <a:rPr lang="en-US" sz="1600" dirty="0">
                <a:latin typeface="Gill Sans MT" panose="020B0502020104020203" pitchFamily="34" charset="0"/>
              </a:rPr>
              <a:t>Orange is pre-2000 </a:t>
            </a:r>
          </a:p>
          <a:p>
            <a:pPr marL="0" indent="0" algn="r"/>
            <a:r>
              <a:rPr lang="en-US" sz="1600" dirty="0">
                <a:latin typeface="Gill Sans MT" panose="020B0502020104020203" pitchFamily="34" charset="0"/>
              </a:rPr>
              <a:t>Blue is post-2000</a:t>
            </a:r>
          </a:p>
        </p:txBody>
      </p:sp>
    </p:spTree>
    <p:extLst>
      <p:ext uri="{BB962C8B-B14F-4D97-AF65-F5344CB8AC3E}">
        <p14:creationId xmlns:p14="http://schemas.microsoft.com/office/powerpoint/2010/main" val="3357022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Acknowledgements</a:t>
            </a:r>
            <a:endParaRPr sz="4000" dirty="0"/>
          </a:p>
        </p:txBody>
      </p:sp>
      <p:sp>
        <p:nvSpPr>
          <p:cNvPr id="2" name="Google Shape;771;p45">
            <a:extLst>
              <a:ext uri="{FF2B5EF4-FFF2-40B4-BE49-F238E27FC236}">
                <a16:creationId xmlns:a16="http://schemas.microsoft.com/office/drawing/2014/main" id="{EB14DF3F-7EE6-9A76-F646-6F62B8C2ACDF}"/>
              </a:ext>
            </a:extLst>
          </p:cNvPr>
          <p:cNvSpPr txBox="1"/>
          <p:nvPr/>
        </p:nvSpPr>
        <p:spPr>
          <a:xfrm>
            <a:off x="720000" y="4010000"/>
            <a:ext cx="7704000" cy="42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This presentation template was created by Slidesgo, and includes icons by Flaticon, and inforgraphics &amp; images by Freepik</a:t>
            </a:r>
            <a:endParaRPr sz="12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" name="Google Shape;463;p30">
            <a:extLst>
              <a:ext uri="{FF2B5EF4-FFF2-40B4-BE49-F238E27FC236}">
                <a16:creationId xmlns:a16="http://schemas.microsoft.com/office/drawing/2014/main" id="{BB7742CC-47F3-BAEF-DBC5-483B99D0BAEC}"/>
              </a:ext>
            </a:extLst>
          </p:cNvPr>
          <p:cNvSpPr txBox="1">
            <a:spLocks/>
          </p:cNvSpPr>
          <p:nvPr/>
        </p:nvSpPr>
        <p:spPr>
          <a:xfrm>
            <a:off x="720000" y="1366850"/>
            <a:ext cx="7509600" cy="2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Kelin Whipple, Professor, Arizona State University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Arizona NASA Space Grant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NSF Grant: Collaborative Research: Climatic Control of Erosion Rates and Landscape Morphology - Quantifying the Influence of Fluvial Thresholds (EAR-2229222)</a:t>
            </a:r>
            <a:endParaRPr lang="en-US" sz="2800" dirty="0">
              <a:latin typeface="Gill Sans MT" panose="020B0502020104020203" pitchFamily="3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Arizona State University &amp; School of Earth and Space Exploration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tonic Geomorphology Workshop by Slidesgo">
  <a:themeElements>
    <a:clrScheme name="Simple Light">
      <a:dk1>
        <a:srgbClr val="444040"/>
      </a:dk1>
      <a:lt1>
        <a:srgbClr val="FDF7E4"/>
      </a:lt1>
      <a:dk2>
        <a:srgbClr val="FFFDF5"/>
      </a:dk2>
      <a:lt2>
        <a:srgbClr val="FAF2DC"/>
      </a:lt2>
      <a:accent1>
        <a:srgbClr val="EEE7D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440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4D21C76F-39FD-4F83-A5A2-E7385B9889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D9A842-946E-4C52-8594-A9F9D892A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b2308-d939-430a-b691-238a8dea59b6"/>
    <ds:schemaRef ds:uri="5b8b13da-f81b-454a-95eb-607e33c0c5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36CB31-9CC4-40A4-9493-34E0A8D185BA}">
  <ds:schemaRefs>
    <ds:schemaRef ds:uri="http://schemas.microsoft.com/office/2006/metadata/properties"/>
    <ds:schemaRef ds:uri="http://schemas.microsoft.com/office/infopath/2007/PartnerControls"/>
    <ds:schemaRef ds:uri="18db2308-d939-430a-b691-238a8dea59b6"/>
    <ds:schemaRef ds:uri="5b8b13da-f81b-454a-95eb-607e33c0c5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4870</TotalTime>
  <Words>232</Words>
  <Application>Microsoft Office PowerPoint</Application>
  <PresentationFormat>On-screen Show (16:9)</PresentationFormat>
  <Paragraphs>43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Gill Sans MT</vt:lpstr>
      <vt:lpstr>Carrois Gothic</vt:lpstr>
      <vt:lpstr>Open Sans</vt:lpstr>
      <vt:lpstr>Albert Sans</vt:lpstr>
      <vt:lpstr>Cambria Math</vt:lpstr>
      <vt:lpstr>Wingdings</vt:lpstr>
      <vt:lpstr>Arial</vt:lpstr>
      <vt:lpstr>DM Sans</vt:lpstr>
      <vt:lpstr>Calibri</vt:lpstr>
      <vt:lpstr>Palanquin</vt:lpstr>
      <vt:lpstr>Tectonic Geomorphology Workshop by Slidesgo</vt:lpstr>
      <vt:lpstr>Flood Patterns in East Coast Catchments: How have they changed?</vt:lpstr>
      <vt:lpstr>Background &amp; Objectives</vt:lpstr>
      <vt:lpstr>Methods</vt:lpstr>
      <vt:lpstr>Methods</vt:lpstr>
      <vt:lpstr>Results</vt:lpstr>
      <vt:lpstr>Results</vt:lpstr>
      <vt:lpstr>Results cont…</vt:lpstr>
      <vt:lpstr>Results cont…</vt:lpstr>
      <vt:lpstr>Acknowledgements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Emily Speckman</dc:creator>
  <cp:lastModifiedBy>Coe, Michelle A - (macoe)</cp:lastModifiedBy>
  <cp:revision>9</cp:revision>
  <dcterms:modified xsi:type="dcterms:W3CDTF">2025-04-16T19:42:23Z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  <property fmtid="{D5CDD505-2E9C-101B-9397-08002B2CF9AE}" pid="3" name="MediaServiceImageTags">
    <vt:lpwstr/>
  </property>
</Properties>
</file>